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6" r:id="rId6"/>
    <p:sldId id="267" r:id="rId7"/>
    <p:sldId id="262" r:id="rId8"/>
    <p:sldId id="263" r:id="rId9"/>
  </p:sldIdLst>
  <p:sldSz cx="5689600" cy="8216900"/>
  <p:notesSz cx="5689600" cy="82169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426" autoAdjust="0"/>
    <p:restoredTop sz="94660"/>
  </p:normalViewPr>
  <p:slideViewPr>
    <p:cSldViewPr>
      <p:cViewPr varScale="1">
        <p:scale>
          <a:sx n="54" d="100"/>
          <a:sy n="54" d="100"/>
        </p:scale>
        <p:origin x="2694"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그룹 5">
            <a:extLst>
              <a:ext uri="{FF2B5EF4-FFF2-40B4-BE49-F238E27FC236}">
                <a16:creationId xmlns:a16="http://schemas.microsoft.com/office/drawing/2014/main" id="{E233B875-04FE-4BD4-86B3-EC5BE8D28DFC}"/>
              </a:ext>
            </a:extLst>
          </p:cNvPr>
          <p:cNvGrpSpPr/>
          <p:nvPr/>
        </p:nvGrpSpPr>
        <p:grpSpPr>
          <a:xfrm>
            <a:off x="0" y="0"/>
            <a:ext cx="5688012" cy="8208000"/>
            <a:chOff x="0" y="0"/>
            <a:chExt cx="5688012" cy="8208000"/>
          </a:xfrm>
        </p:grpSpPr>
        <p:sp>
          <p:nvSpPr>
            <p:cNvPr id="19" name="object 19"/>
            <p:cNvSpPr/>
            <p:nvPr/>
          </p:nvSpPr>
          <p:spPr>
            <a:xfrm>
              <a:off x="569649" y="1782304"/>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6989A"/>
              </a:solidFill>
            </a:ln>
          </p:spPr>
          <p:txBody>
            <a:bodyPr wrap="square" lIns="0" tIns="0" rIns="0" bIns="0" rtlCol="0">
              <a:noAutofit/>
            </a:bodyPr>
            <a:lstStyle/>
            <a:p>
              <a:endParaRPr/>
            </a:p>
          </p:txBody>
        </p:sp>
        <p:sp>
          <p:nvSpPr>
            <p:cNvPr id="20" name="object 20"/>
            <p:cNvSpPr/>
            <p:nvPr/>
          </p:nvSpPr>
          <p:spPr>
            <a:xfrm>
              <a:off x="932831" y="1853868"/>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6989A"/>
              </a:solidFill>
            </a:ln>
          </p:spPr>
          <p:txBody>
            <a:bodyPr wrap="square" lIns="0" tIns="0" rIns="0" bIns="0" rtlCol="0">
              <a:noAutofit/>
            </a:bodyPr>
            <a:lstStyle/>
            <a:p>
              <a:endParaRPr/>
            </a:p>
          </p:txBody>
        </p:sp>
        <p:sp>
          <p:nvSpPr>
            <p:cNvPr id="21" name="object 21"/>
            <p:cNvSpPr/>
            <p:nvPr/>
          </p:nvSpPr>
          <p:spPr>
            <a:xfrm>
              <a:off x="1236894" y="1823018"/>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7" y="103950"/>
                  </a:lnTo>
                  <a:lnTo>
                    <a:pt x="8127" y="352489"/>
                  </a:lnTo>
                  <a:lnTo>
                    <a:pt x="11391" y="397968"/>
                  </a:lnTo>
                </a:path>
              </a:pathLst>
            </a:custGeom>
            <a:ln w="12699">
              <a:solidFill>
                <a:srgbClr val="96989A"/>
              </a:solidFill>
            </a:ln>
          </p:spPr>
          <p:txBody>
            <a:bodyPr wrap="square" lIns="0" tIns="0" rIns="0" bIns="0" rtlCol="0">
              <a:noAutofit/>
            </a:bodyPr>
            <a:lstStyle/>
            <a:p>
              <a:endParaRPr/>
            </a:p>
          </p:txBody>
        </p:sp>
        <p:sp>
          <p:nvSpPr>
            <p:cNvPr id="22" name="object 22"/>
            <p:cNvSpPr/>
            <p:nvPr/>
          </p:nvSpPr>
          <p:spPr>
            <a:xfrm>
              <a:off x="1242584" y="1832989"/>
              <a:ext cx="36614" cy="430237"/>
            </a:xfrm>
            <a:custGeom>
              <a:avLst/>
              <a:gdLst/>
              <a:ahLst/>
              <a:cxnLst/>
              <a:rect l="l" t="t" r="r" b="b"/>
              <a:pathLst>
                <a:path w="36614" h="430237">
                  <a:moveTo>
                    <a:pt x="0" y="0"/>
                  </a:moveTo>
                  <a:lnTo>
                    <a:pt x="23596" y="20878"/>
                  </a:lnTo>
                  <a:lnTo>
                    <a:pt x="36614" y="430237"/>
                  </a:lnTo>
                </a:path>
              </a:pathLst>
            </a:custGeom>
            <a:ln w="12700">
              <a:solidFill>
                <a:srgbClr val="96989A"/>
              </a:solidFill>
            </a:ln>
          </p:spPr>
          <p:txBody>
            <a:bodyPr wrap="square" lIns="0" tIns="0" rIns="0" bIns="0" rtlCol="0">
              <a:noAutofit/>
            </a:bodyPr>
            <a:lstStyle/>
            <a:p>
              <a:endParaRPr/>
            </a:p>
          </p:txBody>
        </p:sp>
        <p:sp>
          <p:nvSpPr>
            <p:cNvPr id="23" name="object 23"/>
            <p:cNvSpPr/>
            <p:nvPr/>
          </p:nvSpPr>
          <p:spPr>
            <a:xfrm>
              <a:off x="589182" y="18129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6989A"/>
              </a:solidFill>
            </a:ln>
          </p:spPr>
          <p:txBody>
            <a:bodyPr wrap="square" lIns="0" tIns="0" rIns="0" bIns="0" rtlCol="0">
              <a:noAutofit/>
            </a:bodyPr>
            <a:lstStyle/>
            <a:p>
              <a:endParaRPr/>
            </a:p>
          </p:txBody>
        </p:sp>
        <p:sp>
          <p:nvSpPr>
            <p:cNvPr id="24" name="object 24"/>
            <p:cNvSpPr/>
            <p:nvPr/>
          </p:nvSpPr>
          <p:spPr>
            <a:xfrm>
              <a:off x="598948" y="2220987"/>
              <a:ext cx="19519" cy="42240"/>
            </a:xfrm>
            <a:custGeom>
              <a:avLst/>
              <a:gdLst/>
              <a:ahLst/>
              <a:cxnLst/>
              <a:rect l="l" t="t" r="r" b="b"/>
              <a:pathLst>
                <a:path w="19519" h="42240">
                  <a:moveTo>
                    <a:pt x="19519" y="0"/>
                  </a:moveTo>
                  <a:lnTo>
                    <a:pt x="0" y="42240"/>
                  </a:lnTo>
                </a:path>
              </a:pathLst>
            </a:custGeom>
            <a:ln w="12700">
              <a:solidFill>
                <a:srgbClr val="96989A"/>
              </a:solidFill>
            </a:ln>
          </p:spPr>
          <p:txBody>
            <a:bodyPr wrap="square" lIns="0" tIns="0" rIns="0" bIns="0" rtlCol="0">
              <a:noAutofit/>
            </a:bodyPr>
            <a:lstStyle/>
            <a:p>
              <a:endParaRPr/>
            </a:p>
          </p:txBody>
        </p:sp>
        <p:sp>
          <p:nvSpPr>
            <p:cNvPr id="25" name="object 25"/>
            <p:cNvSpPr/>
            <p:nvPr/>
          </p:nvSpPr>
          <p:spPr>
            <a:xfrm>
              <a:off x="0" y="1609995"/>
              <a:ext cx="5582653" cy="6598005"/>
            </a:xfrm>
            <a:custGeom>
              <a:avLst/>
              <a:gdLst/>
              <a:ahLst/>
              <a:cxnLst/>
              <a:rect l="l" t="t" r="r" b="b"/>
              <a:pathLst>
                <a:path w="5582653" h="6598005">
                  <a:moveTo>
                    <a:pt x="5582653" y="6136855"/>
                  </a:moveTo>
                  <a:lnTo>
                    <a:pt x="320294" y="6136855"/>
                  </a:lnTo>
                  <a:lnTo>
                    <a:pt x="320294" y="0"/>
                  </a:lnTo>
                  <a:lnTo>
                    <a:pt x="0" y="0"/>
                  </a:lnTo>
                  <a:lnTo>
                    <a:pt x="0" y="6598001"/>
                  </a:lnTo>
                  <a:lnTo>
                    <a:pt x="5582653" y="6598001"/>
                  </a:lnTo>
                  <a:lnTo>
                    <a:pt x="5582653" y="6136855"/>
                  </a:lnTo>
                  <a:close/>
                </a:path>
              </a:pathLst>
            </a:custGeom>
            <a:solidFill>
              <a:srgbClr val="4CC8F3"/>
            </a:solidFill>
          </p:spPr>
          <p:txBody>
            <a:bodyPr wrap="square" lIns="0" tIns="0" rIns="0" bIns="0" rtlCol="0">
              <a:noAutofit/>
            </a:bodyPr>
            <a:lstStyle/>
            <a:p>
              <a:endParaRPr/>
            </a:p>
          </p:txBody>
        </p:sp>
        <p:sp>
          <p:nvSpPr>
            <p:cNvPr id="26" name="object 26"/>
            <p:cNvSpPr/>
            <p:nvPr/>
          </p:nvSpPr>
          <p:spPr>
            <a:xfrm>
              <a:off x="210703" y="7594151"/>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7E9FA"/>
            </a:solidFill>
          </p:spPr>
          <p:txBody>
            <a:bodyPr wrap="square" lIns="0" tIns="0" rIns="0" bIns="0" rtlCol="0">
              <a:noAutofit/>
            </a:bodyPr>
            <a:lstStyle/>
            <a:p>
              <a:endParaRPr/>
            </a:p>
          </p:txBody>
        </p:sp>
        <p:sp>
          <p:nvSpPr>
            <p:cNvPr id="27" name="object 27"/>
            <p:cNvSpPr/>
            <p:nvPr/>
          </p:nvSpPr>
          <p:spPr>
            <a:xfrm>
              <a:off x="5573649" y="7746847"/>
              <a:ext cx="114363" cy="461149"/>
            </a:xfrm>
            <a:custGeom>
              <a:avLst/>
              <a:gdLst/>
              <a:ahLst/>
              <a:cxnLst/>
              <a:rect l="l" t="t" r="r" b="b"/>
              <a:pathLst>
                <a:path w="114363" h="461149">
                  <a:moveTo>
                    <a:pt x="114350" y="0"/>
                  </a:moveTo>
                  <a:lnTo>
                    <a:pt x="0" y="0"/>
                  </a:lnTo>
                  <a:lnTo>
                    <a:pt x="0" y="461149"/>
                  </a:lnTo>
                  <a:lnTo>
                    <a:pt x="114350" y="461149"/>
                  </a:lnTo>
                  <a:lnTo>
                    <a:pt x="114350" y="0"/>
                  </a:lnTo>
                  <a:close/>
                </a:path>
              </a:pathLst>
            </a:custGeom>
            <a:solidFill>
              <a:srgbClr val="ACE0F8"/>
            </a:solidFill>
          </p:spPr>
          <p:txBody>
            <a:bodyPr wrap="square" lIns="0" tIns="0" rIns="0" bIns="0" rtlCol="0">
              <a:noAutofit/>
            </a:bodyPr>
            <a:lstStyle/>
            <a:p>
              <a:endParaRPr/>
            </a:p>
          </p:txBody>
        </p:sp>
        <p:sp>
          <p:nvSpPr>
            <p:cNvPr id="30" name="object 30"/>
            <p:cNvSpPr/>
            <p:nvPr/>
          </p:nvSpPr>
          <p:spPr>
            <a:xfrm>
              <a:off x="591699" y="2507309"/>
              <a:ext cx="4422168" cy="3961213"/>
            </a:xfrm>
            <a:prstGeom prst="rect">
              <a:avLst/>
            </a:prstGeom>
            <a:blipFill>
              <a:blip r:embed="rId2" cstate="print"/>
              <a:stretch>
                <a:fillRect/>
              </a:stretch>
            </a:blipFill>
          </p:spPr>
          <p:txBody>
            <a:bodyPr wrap="square" lIns="0" tIns="0" rIns="0" bIns="0" rtlCol="0">
              <a:noAutofit/>
            </a:bodyPr>
            <a:lstStyle/>
            <a:p>
              <a:endParaRPr/>
            </a:p>
          </p:txBody>
        </p:sp>
        <p:sp>
          <p:nvSpPr>
            <p:cNvPr id="17" name="object 17"/>
            <p:cNvSpPr/>
            <p:nvPr/>
          </p:nvSpPr>
          <p:spPr>
            <a:xfrm>
              <a:off x="5581829" y="0"/>
              <a:ext cx="106172" cy="1440002"/>
            </a:xfrm>
            <a:custGeom>
              <a:avLst/>
              <a:gdLst/>
              <a:ahLst/>
              <a:cxnLst/>
              <a:rect l="l" t="t" r="r" b="b"/>
              <a:pathLst>
                <a:path w="106172" h="1440002">
                  <a:moveTo>
                    <a:pt x="106170" y="0"/>
                  </a:moveTo>
                  <a:lnTo>
                    <a:pt x="0" y="0"/>
                  </a:lnTo>
                  <a:lnTo>
                    <a:pt x="0" y="1440002"/>
                  </a:lnTo>
                  <a:lnTo>
                    <a:pt x="106170" y="1440002"/>
                  </a:lnTo>
                  <a:lnTo>
                    <a:pt x="106170" y="0"/>
                  </a:lnTo>
                  <a:close/>
                </a:path>
              </a:pathLst>
            </a:custGeom>
            <a:solidFill>
              <a:srgbClr val="4CC8F3"/>
            </a:solidFill>
          </p:spPr>
          <p:txBody>
            <a:bodyPr wrap="square" lIns="0" tIns="0" rIns="0" bIns="0" rtlCol="0">
              <a:noAutofit/>
            </a:bodyPr>
            <a:lstStyle/>
            <a:p>
              <a:endParaRPr/>
            </a:p>
          </p:txBody>
        </p:sp>
        <p:sp>
          <p:nvSpPr>
            <p:cNvPr id="18" name="object 18"/>
            <p:cNvSpPr/>
            <p:nvPr/>
          </p:nvSpPr>
          <p:spPr>
            <a:xfrm>
              <a:off x="4203499" y="0"/>
              <a:ext cx="1376489" cy="1440002"/>
            </a:xfrm>
            <a:custGeom>
              <a:avLst/>
              <a:gdLst/>
              <a:ahLst/>
              <a:cxnLst/>
              <a:rect l="l" t="t" r="r" b="b"/>
              <a:pathLst>
                <a:path w="1376489" h="1440002">
                  <a:moveTo>
                    <a:pt x="1376489" y="0"/>
                  </a:moveTo>
                  <a:lnTo>
                    <a:pt x="0" y="12"/>
                  </a:lnTo>
                  <a:lnTo>
                    <a:pt x="0" y="323989"/>
                  </a:lnTo>
                  <a:lnTo>
                    <a:pt x="1115999" y="323989"/>
                  </a:lnTo>
                  <a:lnTo>
                    <a:pt x="1115999" y="1440002"/>
                  </a:lnTo>
                  <a:lnTo>
                    <a:pt x="1376489" y="1440002"/>
                  </a:lnTo>
                  <a:lnTo>
                    <a:pt x="1376489" y="0"/>
                  </a:lnTo>
                  <a:close/>
                </a:path>
              </a:pathLst>
            </a:custGeom>
            <a:solidFill>
              <a:srgbClr val="ACE0F8"/>
            </a:solidFill>
          </p:spPr>
          <p:txBody>
            <a:bodyPr wrap="square" lIns="0" tIns="0" rIns="0" bIns="0" rtlCol="0">
              <a:noAutofit/>
            </a:bodyPr>
            <a:lstStyle/>
            <a:p>
              <a:endParaRPr/>
            </a:p>
          </p:txBody>
        </p:sp>
        <p:sp>
          <p:nvSpPr>
            <p:cNvPr id="15" name="object 15"/>
            <p:cNvSpPr/>
            <p:nvPr/>
          </p:nvSpPr>
          <p:spPr>
            <a:xfrm>
              <a:off x="1107503" y="390702"/>
              <a:ext cx="71996" cy="971994"/>
            </a:xfrm>
            <a:custGeom>
              <a:avLst/>
              <a:gdLst/>
              <a:ahLst/>
              <a:cxnLst/>
              <a:rect l="l" t="t" r="r" b="b"/>
              <a:pathLst>
                <a:path w="71996" h="971994">
                  <a:moveTo>
                    <a:pt x="0" y="971994"/>
                  </a:moveTo>
                  <a:lnTo>
                    <a:pt x="71996" y="971994"/>
                  </a:lnTo>
                  <a:lnTo>
                    <a:pt x="71996" y="0"/>
                  </a:lnTo>
                  <a:lnTo>
                    <a:pt x="0" y="0"/>
                  </a:lnTo>
                  <a:lnTo>
                    <a:pt x="0" y="971994"/>
                  </a:lnTo>
                  <a:close/>
                </a:path>
              </a:pathLst>
            </a:custGeom>
            <a:solidFill>
              <a:srgbClr val="4CC8F3"/>
            </a:solidFill>
          </p:spPr>
          <p:txBody>
            <a:bodyPr wrap="square" lIns="0" tIns="0" rIns="0" bIns="0" rtlCol="0">
              <a:noAutofit/>
            </a:bodyPr>
            <a:lstStyle/>
            <a:p>
              <a:endParaRPr/>
            </a:p>
          </p:txBody>
        </p:sp>
        <p:sp>
          <p:nvSpPr>
            <p:cNvPr id="14" name="object 14"/>
            <p:cNvSpPr txBox="1"/>
            <p:nvPr/>
          </p:nvSpPr>
          <p:spPr>
            <a:xfrm>
              <a:off x="1276099" y="371581"/>
              <a:ext cx="781050" cy="152400"/>
            </a:xfrm>
            <a:prstGeom prst="rect">
              <a:avLst/>
            </a:prstGeom>
          </p:spPr>
          <p:txBody>
            <a:bodyPr wrap="square" lIns="0" tIns="7239" rIns="0" bIns="0" rtlCol="0">
              <a:noAutofit/>
            </a:bodyPr>
            <a:lstStyle/>
            <a:p>
              <a:pPr marL="12700">
                <a:lnSpc>
                  <a:spcPts val="1140"/>
                </a:lnSpc>
              </a:pPr>
              <a:r>
                <a:rPr lang="es-ES" sz="1000" dirty="0">
                  <a:solidFill>
                    <a:srgbClr val="00AFEE"/>
                  </a:solidFill>
                  <a:latin typeface="Malgun Gothic"/>
                  <a:cs typeface="Malgun Gothic"/>
                </a:rPr>
                <a:t>Dios Creador</a:t>
              </a:r>
              <a:endParaRPr sz="1000" dirty="0">
                <a:latin typeface="Malgun Gothic"/>
                <a:cs typeface="Malgun Gothic"/>
              </a:endParaRPr>
            </a:p>
          </p:txBody>
        </p:sp>
        <p:sp>
          <p:nvSpPr>
            <p:cNvPr id="13" name="object 13"/>
            <p:cNvSpPr txBox="1"/>
            <p:nvPr/>
          </p:nvSpPr>
          <p:spPr>
            <a:xfrm>
              <a:off x="1250699" y="668719"/>
              <a:ext cx="2950959" cy="690369"/>
            </a:xfrm>
            <a:prstGeom prst="rect">
              <a:avLst/>
            </a:prstGeom>
          </p:spPr>
          <p:txBody>
            <a:bodyPr wrap="square" lIns="0" tIns="15843" rIns="0" bIns="0" rtlCol="0">
              <a:noAutofit/>
            </a:bodyPr>
            <a:lstStyle/>
            <a:p>
              <a:pPr marL="12700" marR="17145">
                <a:lnSpc>
                  <a:spcPts val="2495"/>
                </a:lnSpc>
              </a:pPr>
              <a:r>
                <a:rPr lang="es-ES" sz="2400" dirty="0">
                  <a:solidFill>
                    <a:srgbClr val="363435"/>
                  </a:solidFill>
                  <a:latin typeface="Times New Roman" panose="02020603050405020304" pitchFamily="18" charset="0"/>
                  <a:cs typeface="Times New Roman" panose="02020603050405020304" pitchFamily="18" charset="0"/>
                </a:rPr>
                <a:t>La creación y la ciencia</a:t>
              </a:r>
              <a:endParaRPr sz="2400" dirty="0">
                <a:latin typeface="Times New Roman" panose="02020603050405020304" pitchFamily="18" charset="0"/>
                <a:cs typeface="Times New Roman" panose="02020603050405020304" pitchFamily="18" charset="0"/>
              </a:endParaRPr>
            </a:p>
            <a:p>
              <a:pPr marL="25400" marR="17145">
                <a:lnSpc>
                  <a:spcPct val="143312"/>
                </a:lnSpc>
                <a:spcBef>
                  <a:spcPts val="125"/>
                </a:spcBef>
              </a:pPr>
              <a:r>
                <a:rPr lang="es-ES" sz="900" dirty="0">
                  <a:solidFill>
                    <a:srgbClr val="363435"/>
                  </a:solidFill>
                  <a:latin typeface="Malgun Gothic"/>
                  <a:cs typeface="Malgun Gothic"/>
                </a:rPr>
                <a:t>Job</a:t>
              </a:r>
              <a:r>
                <a:rPr sz="900" dirty="0">
                  <a:solidFill>
                    <a:srgbClr val="363435"/>
                  </a:solidFill>
                  <a:latin typeface="Malgun Gothic"/>
                  <a:cs typeface="Malgun Gothic"/>
                </a:rPr>
                <a:t> 38:1~38</a:t>
              </a:r>
              <a:endParaRPr sz="900" dirty="0">
                <a:latin typeface="Malgun Gothic"/>
                <a:cs typeface="Malgun Gothic"/>
              </a:endParaRPr>
            </a:p>
            <a:p>
              <a:pPr marL="25400">
                <a:lnSpc>
                  <a:spcPts val="1080"/>
                </a:lnSpc>
                <a:spcBef>
                  <a:spcPts val="54"/>
                </a:spcBef>
              </a:pPr>
              <a:r>
                <a:rPr lang="es-ES" sz="900" dirty="0">
                  <a:solidFill>
                    <a:srgbClr val="363435"/>
                  </a:solidFill>
                  <a:latin typeface="Malgun Gothic"/>
                  <a:cs typeface="Malgun Gothic"/>
                </a:rPr>
                <a:t>Himnario</a:t>
              </a:r>
              <a:r>
                <a:rPr sz="900" dirty="0">
                  <a:solidFill>
                    <a:srgbClr val="363435"/>
                  </a:solidFill>
                  <a:latin typeface="Malgun Gothic"/>
                  <a:cs typeface="Malgun Gothic"/>
                </a:rPr>
                <a:t> </a:t>
              </a:r>
              <a:r>
                <a:rPr lang="es-ES" sz="900" dirty="0">
                  <a:solidFill>
                    <a:srgbClr val="363435"/>
                  </a:solidFill>
                  <a:latin typeface="Malgun Gothic"/>
                  <a:cs typeface="Malgun Gothic"/>
                </a:rPr>
                <a:t>49</a:t>
              </a:r>
              <a:r>
                <a:rPr sz="900" dirty="0">
                  <a:solidFill>
                    <a:srgbClr val="363435"/>
                  </a:solidFill>
                  <a:latin typeface="Malgun Gothic"/>
                  <a:cs typeface="Malgun Gothic"/>
                </a:rPr>
                <a:t> (</a:t>
              </a:r>
              <a:r>
                <a:rPr lang="es-ES" sz="900" dirty="0">
                  <a:solidFill>
                    <a:srgbClr val="363435"/>
                  </a:solidFill>
                  <a:latin typeface="Malgun Gothic"/>
                  <a:cs typeface="Malgun Gothic"/>
                </a:rPr>
                <a:t>El mundo entero es del Padre</a:t>
              </a:r>
              <a:r>
                <a:rPr sz="900" dirty="0">
                  <a:solidFill>
                    <a:srgbClr val="363435"/>
                  </a:solidFill>
                  <a:latin typeface="Malgun Gothic"/>
                  <a:cs typeface="Malgun Gothic"/>
                </a:rPr>
                <a:t>)</a:t>
              </a:r>
              <a:endParaRPr sz="900" dirty="0">
                <a:latin typeface="Malgun Gothic"/>
                <a:cs typeface="Malgun Gothic"/>
              </a:endParaRPr>
            </a:p>
          </p:txBody>
        </p:sp>
        <p:sp>
          <p:nvSpPr>
            <p:cNvPr id="11" name="object 11"/>
            <p:cNvSpPr txBox="1"/>
            <p:nvPr/>
          </p:nvSpPr>
          <p:spPr>
            <a:xfrm>
              <a:off x="1394199" y="1774873"/>
              <a:ext cx="2517401" cy="174602"/>
            </a:xfrm>
            <a:prstGeom prst="rect">
              <a:avLst/>
            </a:prstGeom>
          </p:spPr>
          <p:txBody>
            <a:bodyPr wrap="square" lIns="0" tIns="6635" rIns="0" bIns="0" rtlCol="0">
              <a:noAutofit/>
            </a:bodyPr>
            <a:lstStyle/>
            <a:p>
              <a:pPr marL="12700">
                <a:lnSpc>
                  <a:spcPts val="1045"/>
                </a:lnSpc>
              </a:pPr>
              <a:r>
                <a:rPr sz="900" dirty="0">
                  <a:solidFill>
                    <a:srgbClr val="363435"/>
                  </a:solidFill>
                  <a:latin typeface="Malgun Gothic"/>
                  <a:cs typeface="Malgun Gothic"/>
                </a:rPr>
                <a:t>1. </a:t>
              </a:r>
              <a:r>
                <a:rPr lang="es-ES" sz="900" dirty="0">
                  <a:solidFill>
                    <a:srgbClr val="363435"/>
                  </a:solidFill>
                  <a:latin typeface="Malgun Gothic"/>
                  <a:cs typeface="Malgun Gothic"/>
                </a:rPr>
                <a:t>Conocer que la ciencia apoya la creación.</a:t>
              </a:r>
              <a:endParaRPr sz="900" dirty="0">
                <a:latin typeface="Malgun Gothic"/>
                <a:cs typeface="Malgun Gothic"/>
              </a:endParaRPr>
            </a:p>
          </p:txBody>
        </p:sp>
        <p:sp>
          <p:nvSpPr>
            <p:cNvPr id="8" name="object 8"/>
            <p:cNvSpPr txBox="1"/>
            <p:nvPr/>
          </p:nvSpPr>
          <p:spPr>
            <a:xfrm>
              <a:off x="1394199" y="2028848"/>
              <a:ext cx="3725752" cy="174602"/>
            </a:xfrm>
            <a:prstGeom prst="rect">
              <a:avLst/>
            </a:prstGeom>
          </p:spPr>
          <p:txBody>
            <a:bodyPr wrap="square" lIns="0" tIns="6635" rIns="0" bIns="0" rtlCol="0">
              <a:noAutofit/>
            </a:bodyPr>
            <a:lstStyle/>
            <a:p>
              <a:pPr marL="12700">
                <a:lnSpc>
                  <a:spcPts val="1045"/>
                </a:lnSpc>
              </a:pPr>
              <a:r>
                <a:rPr sz="900" dirty="0">
                  <a:solidFill>
                    <a:srgbClr val="363435"/>
                  </a:solidFill>
                  <a:latin typeface="Malgun Gothic"/>
                  <a:cs typeface="Malgun Gothic"/>
                </a:rPr>
                <a:t>2. </a:t>
              </a:r>
              <a:r>
                <a:rPr lang="es-ES" sz="900" dirty="0">
                  <a:solidFill>
                    <a:srgbClr val="363435"/>
                  </a:solidFill>
                  <a:latin typeface="Malgun Gothic"/>
                  <a:cs typeface="Malgun Gothic"/>
                </a:rPr>
                <a:t>Conocer que la creación del mundo contiene el poder y la deidad de Dios.</a:t>
              </a:r>
              <a:endParaRPr sz="900" dirty="0">
                <a:latin typeface="Malgun Gothic"/>
                <a:cs typeface="Malgun Gothic"/>
              </a:endParaRPr>
            </a:p>
          </p:txBody>
        </p:sp>
        <p:sp>
          <p:nvSpPr>
            <p:cNvPr id="4" name="object 4"/>
            <p:cNvSpPr txBox="1"/>
            <p:nvPr/>
          </p:nvSpPr>
          <p:spPr>
            <a:xfrm>
              <a:off x="288999" y="7702250"/>
              <a:ext cx="171449" cy="152400"/>
            </a:xfrm>
            <a:prstGeom prst="rect">
              <a:avLst/>
            </a:prstGeom>
          </p:spPr>
          <p:txBody>
            <a:bodyPr wrap="square" lIns="0" tIns="6985" rIns="0" bIns="0" rtlCol="0">
              <a:noAutofit/>
            </a:bodyPr>
            <a:lstStyle/>
            <a:p>
              <a:pPr marL="12700">
                <a:lnSpc>
                  <a:spcPts val="1100"/>
                </a:lnSpc>
              </a:pPr>
              <a:r>
                <a:rPr sz="1000" dirty="0">
                  <a:solidFill>
                    <a:srgbClr val="363435"/>
                  </a:solidFill>
                  <a:latin typeface="Times New Roman"/>
                  <a:cs typeface="Times New Roman"/>
                </a:rPr>
                <a:t>70</a:t>
              </a:r>
              <a:endParaRPr sz="1000">
                <a:latin typeface="Times New Roman"/>
                <a:cs typeface="Times New Roman"/>
              </a:endParaRPr>
            </a:p>
          </p:txBody>
        </p:sp>
        <p:sp>
          <p:nvSpPr>
            <p:cNvPr id="2" name="object 2"/>
            <p:cNvSpPr txBox="1"/>
            <p:nvPr/>
          </p:nvSpPr>
          <p:spPr>
            <a:xfrm>
              <a:off x="1107503" y="390702"/>
              <a:ext cx="71996" cy="971994"/>
            </a:xfrm>
            <a:prstGeom prst="rect">
              <a:avLst/>
            </a:prstGeom>
          </p:spPr>
          <p:txBody>
            <a:bodyPr wrap="square" lIns="0" tIns="0" rIns="0" bIns="0" rtlCol="0">
              <a:noAutofit/>
            </a:bodyPr>
            <a:lstStyle/>
            <a:p>
              <a:pPr marL="25400">
                <a:lnSpc>
                  <a:spcPts val="1000"/>
                </a:lnSpc>
              </a:pPr>
              <a:endParaRPr sz="1000"/>
            </a:p>
          </p:txBody>
        </p:sp>
        <p:sp>
          <p:nvSpPr>
            <p:cNvPr id="31" name="object 3">
              <a:extLst>
                <a:ext uri="{FF2B5EF4-FFF2-40B4-BE49-F238E27FC236}">
                  <a16:creationId xmlns:a16="http://schemas.microsoft.com/office/drawing/2014/main" id="{7940FB83-4B9A-42E7-A682-A4462095F3FC}"/>
                </a:ext>
              </a:extLst>
            </p:cNvPr>
            <p:cNvSpPr txBox="1"/>
            <p:nvPr/>
          </p:nvSpPr>
          <p:spPr>
            <a:xfrm>
              <a:off x="585711" y="562902"/>
              <a:ext cx="503694" cy="653796"/>
            </a:xfrm>
            <a:prstGeom prst="rect">
              <a:avLst/>
            </a:prstGeom>
          </p:spPr>
          <p:txBody>
            <a:bodyPr wrap="square" lIns="0" tIns="32702" rIns="0" bIns="0" rtlCol="0">
              <a:noAutofit/>
            </a:bodyPr>
            <a:lstStyle/>
            <a:p>
              <a:pPr>
                <a:lnSpc>
                  <a:spcPts val="5150"/>
                </a:lnSpc>
              </a:pPr>
              <a:r>
                <a:rPr sz="6600" b="1" dirty="0">
                  <a:solidFill>
                    <a:srgbClr val="363435"/>
                  </a:solidFill>
                  <a:latin typeface="Times New Roman"/>
                  <a:cs typeface="Times New Roman"/>
                </a:rPr>
                <a:t>8</a:t>
              </a:r>
              <a:endParaRPr sz="6600" dirty="0">
                <a:latin typeface="Times New Roman"/>
                <a:cs typeface="Times New Roman"/>
              </a:endParaRPr>
            </a:p>
          </p:txBody>
        </p:sp>
        <p:sp>
          <p:nvSpPr>
            <p:cNvPr id="32" name="object 16">
              <a:extLst>
                <a:ext uri="{FF2B5EF4-FFF2-40B4-BE49-F238E27FC236}">
                  <a16:creationId xmlns:a16="http://schemas.microsoft.com/office/drawing/2014/main" id="{8D65B417-97AF-40E4-9B61-F5CB069E06C2}"/>
                </a:ext>
              </a:extLst>
            </p:cNvPr>
            <p:cNvSpPr txBox="1"/>
            <p:nvPr/>
          </p:nvSpPr>
          <p:spPr>
            <a:xfrm>
              <a:off x="635000" y="1598787"/>
              <a:ext cx="597929" cy="604663"/>
            </a:xfrm>
            <a:prstGeom prst="rect">
              <a:avLst/>
            </a:prstGeom>
          </p:spPr>
          <p:txBody>
            <a:bodyPr wrap="square" lIns="0" tIns="8445" rIns="0" bIns="0" rtlCol="0">
              <a:noAutofit/>
            </a:bodyPr>
            <a:lstStyle/>
            <a:p>
              <a:pPr marL="12700" marR="16864">
                <a:lnSpc>
                  <a:spcPts val="1330"/>
                </a:lnSpc>
              </a:pPr>
              <a:r>
                <a:rPr lang="es-ES" sz="800" dirty="0">
                  <a:solidFill>
                    <a:srgbClr val="00ADEF"/>
                  </a:solidFill>
                  <a:latin typeface="Times New Roman"/>
                  <a:cs typeface="Times New Roman"/>
                </a:rPr>
                <a:t>Hoy aprender</a:t>
              </a:r>
              <a:endParaRPr sz="100" dirty="0">
                <a:latin typeface="Times New Roman"/>
                <a:cs typeface="Times New Roman"/>
              </a:endParaRPr>
            </a:p>
          </p:txBody>
        </p:sp>
        <p:sp>
          <p:nvSpPr>
            <p:cNvPr id="33" name="object 11">
              <a:extLst>
                <a:ext uri="{FF2B5EF4-FFF2-40B4-BE49-F238E27FC236}">
                  <a16:creationId xmlns:a16="http://schemas.microsoft.com/office/drawing/2014/main" id="{FF4CBCEC-EC7F-4CDF-A07B-02B235EE376C}"/>
                </a:ext>
              </a:extLst>
            </p:cNvPr>
            <p:cNvSpPr txBox="1"/>
            <p:nvPr/>
          </p:nvSpPr>
          <p:spPr>
            <a:xfrm>
              <a:off x="618467" y="1847850"/>
              <a:ext cx="65763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endParaRPr sz="1000" dirty="0">
                <a:latin typeface="Times New Roman"/>
                <a:cs typeface="Times New Roman"/>
              </a:endParaRPr>
            </a:p>
          </p:txBody>
        </p:sp>
        <p:pic>
          <p:nvPicPr>
            <p:cNvPr id="28" name="그림 27">
              <a:extLst>
                <a:ext uri="{FF2B5EF4-FFF2-40B4-BE49-F238E27FC236}">
                  <a16:creationId xmlns:a16="http://schemas.microsoft.com/office/drawing/2014/main" id="{255533E7-E5A2-4F8B-9CD2-B2BC88ACDFDD}"/>
                </a:ext>
              </a:extLst>
            </p:cNvPr>
            <p:cNvPicPr>
              <a:picLocks noChangeAspect="1"/>
            </p:cNvPicPr>
            <p:nvPr/>
          </p:nvPicPr>
          <p:blipFill>
            <a:blip r:embed="rId3"/>
            <a:stretch>
              <a:fillRect/>
            </a:stretch>
          </p:blipFill>
          <p:spPr>
            <a:xfrm>
              <a:off x="569649" y="6618113"/>
              <a:ext cx="4565651" cy="643589"/>
            </a:xfrm>
            <a:prstGeom prst="rect">
              <a:avLst/>
            </a:prstGeom>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그룹 34">
            <a:extLst>
              <a:ext uri="{FF2B5EF4-FFF2-40B4-BE49-F238E27FC236}">
                <a16:creationId xmlns:a16="http://schemas.microsoft.com/office/drawing/2014/main" id="{502C8CEF-3342-4296-8A0E-B49AC8E6E2E7}"/>
              </a:ext>
            </a:extLst>
          </p:cNvPr>
          <p:cNvGrpSpPr/>
          <p:nvPr/>
        </p:nvGrpSpPr>
        <p:grpSpPr>
          <a:xfrm>
            <a:off x="0" y="0"/>
            <a:ext cx="5687997" cy="8208000"/>
            <a:chOff x="0" y="0"/>
            <a:chExt cx="5687997" cy="8208000"/>
          </a:xfrm>
        </p:grpSpPr>
        <p:sp>
          <p:nvSpPr>
            <p:cNvPr id="23" name="object 23"/>
            <p:cNvSpPr/>
            <p:nvPr/>
          </p:nvSpPr>
          <p:spPr>
            <a:xfrm>
              <a:off x="0" y="7746847"/>
              <a:ext cx="110655" cy="461149"/>
            </a:xfrm>
            <a:custGeom>
              <a:avLst/>
              <a:gdLst/>
              <a:ahLst/>
              <a:cxnLst/>
              <a:rect l="l" t="t" r="r" b="b"/>
              <a:pathLst>
                <a:path w="110655" h="461149">
                  <a:moveTo>
                    <a:pt x="0" y="461149"/>
                  </a:moveTo>
                  <a:lnTo>
                    <a:pt x="110655" y="461149"/>
                  </a:lnTo>
                  <a:lnTo>
                    <a:pt x="110655" y="0"/>
                  </a:lnTo>
                  <a:lnTo>
                    <a:pt x="0" y="0"/>
                  </a:lnTo>
                  <a:lnTo>
                    <a:pt x="0" y="461149"/>
                  </a:lnTo>
                  <a:close/>
                </a:path>
              </a:pathLst>
            </a:custGeom>
            <a:solidFill>
              <a:srgbClr val="4CC8F3"/>
            </a:solidFill>
          </p:spPr>
          <p:txBody>
            <a:bodyPr wrap="square" lIns="0" tIns="0" rIns="0" bIns="0" rtlCol="0">
              <a:noAutofit/>
            </a:bodyPr>
            <a:lstStyle/>
            <a:p>
              <a:endParaRPr/>
            </a:p>
          </p:txBody>
        </p:sp>
        <p:sp>
          <p:nvSpPr>
            <p:cNvPr id="24" name="object 24"/>
            <p:cNvSpPr/>
            <p:nvPr/>
          </p:nvSpPr>
          <p:spPr>
            <a:xfrm>
              <a:off x="101648" y="1609995"/>
              <a:ext cx="5586349" cy="6598005"/>
            </a:xfrm>
            <a:custGeom>
              <a:avLst/>
              <a:gdLst/>
              <a:ahLst/>
              <a:cxnLst/>
              <a:rect l="l" t="t" r="r" b="b"/>
              <a:pathLst>
                <a:path w="5586349" h="6598005">
                  <a:moveTo>
                    <a:pt x="5586349" y="0"/>
                  </a:moveTo>
                  <a:lnTo>
                    <a:pt x="5262359" y="0"/>
                  </a:lnTo>
                  <a:lnTo>
                    <a:pt x="5262359" y="6136855"/>
                  </a:lnTo>
                  <a:lnTo>
                    <a:pt x="0" y="6136855"/>
                  </a:lnTo>
                  <a:lnTo>
                    <a:pt x="0" y="6598001"/>
                  </a:lnTo>
                  <a:lnTo>
                    <a:pt x="5586349" y="6598001"/>
                  </a:lnTo>
                  <a:lnTo>
                    <a:pt x="5586349" y="0"/>
                  </a:lnTo>
                  <a:close/>
                </a:path>
              </a:pathLst>
            </a:custGeom>
            <a:solidFill>
              <a:srgbClr val="ACE0F8"/>
            </a:solidFill>
          </p:spPr>
          <p:txBody>
            <a:bodyPr wrap="square" lIns="0" tIns="0" rIns="0" bIns="0" rtlCol="0">
              <a:noAutofit/>
            </a:bodyPr>
            <a:lstStyle/>
            <a:p>
              <a:endParaRPr/>
            </a:p>
          </p:txBody>
        </p:sp>
        <p:sp>
          <p:nvSpPr>
            <p:cNvPr id="25" name="object 25"/>
            <p:cNvSpPr/>
            <p:nvPr/>
          </p:nvSpPr>
          <p:spPr>
            <a:xfrm>
              <a:off x="5117302" y="7594151"/>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4CC8F3"/>
            </a:solidFill>
          </p:spPr>
          <p:txBody>
            <a:bodyPr wrap="square" lIns="0" tIns="0" rIns="0" bIns="0" rtlCol="0">
              <a:noAutofit/>
            </a:bodyPr>
            <a:lstStyle/>
            <a:p>
              <a:endParaRPr/>
            </a:p>
          </p:txBody>
        </p:sp>
        <p:sp>
          <p:nvSpPr>
            <p:cNvPr id="26" name="object 26"/>
            <p:cNvSpPr/>
            <p:nvPr/>
          </p:nvSpPr>
          <p:spPr>
            <a:xfrm>
              <a:off x="647999" y="5394651"/>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27" name="object 27"/>
            <p:cNvSpPr/>
            <p:nvPr/>
          </p:nvSpPr>
          <p:spPr>
            <a:xfrm>
              <a:off x="647999" y="6270951"/>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28" name="object 28"/>
            <p:cNvSpPr/>
            <p:nvPr/>
          </p:nvSpPr>
          <p:spPr>
            <a:xfrm>
              <a:off x="647999" y="5684951"/>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29" name="object 29"/>
            <p:cNvSpPr/>
            <p:nvPr/>
          </p:nvSpPr>
          <p:spPr>
            <a:xfrm>
              <a:off x="647999" y="6561251"/>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30" name="object 30"/>
            <p:cNvSpPr/>
            <p:nvPr/>
          </p:nvSpPr>
          <p:spPr>
            <a:xfrm>
              <a:off x="647999" y="7132751"/>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31" name="object 31"/>
            <p:cNvSpPr/>
            <p:nvPr/>
          </p:nvSpPr>
          <p:spPr>
            <a:xfrm>
              <a:off x="647999" y="5975252"/>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32" name="object 32"/>
            <p:cNvSpPr/>
            <p:nvPr/>
          </p:nvSpPr>
          <p:spPr>
            <a:xfrm>
              <a:off x="647999" y="6851552"/>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33" name="object 33"/>
            <p:cNvSpPr/>
            <p:nvPr/>
          </p:nvSpPr>
          <p:spPr>
            <a:xfrm>
              <a:off x="647999" y="7423052"/>
              <a:ext cx="4463999" cy="0"/>
            </a:xfrm>
            <a:custGeom>
              <a:avLst/>
              <a:gdLst/>
              <a:ahLst/>
              <a:cxnLst/>
              <a:rect l="l" t="t" r="r" b="b"/>
              <a:pathLst>
                <a:path w="4463999">
                  <a:moveTo>
                    <a:pt x="0" y="0"/>
                  </a:moveTo>
                  <a:lnTo>
                    <a:pt x="4463999" y="0"/>
                  </a:lnTo>
                </a:path>
              </a:pathLst>
            </a:custGeom>
            <a:ln w="9525">
              <a:solidFill>
                <a:srgbClr val="A8AAAD"/>
              </a:solidFill>
              <a:prstDash val="dash"/>
            </a:ln>
          </p:spPr>
          <p:txBody>
            <a:bodyPr wrap="square" lIns="0" tIns="0" rIns="0" bIns="0" rtlCol="0">
              <a:noAutofit/>
            </a:bodyPr>
            <a:lstStyle/>
            <a:p>
              <a:endParaRPr/>
            </a:p>
          </p:txBody>
        </p:sp>
        <p:sp>
          <p:nvSpPr>
            <p:cNvPr id="15" name="object 15"/>
            <p:cNvSpPr/>
            <p:nvPr/>
          </p:nvSpPr>
          <p:spPr>
            <a:xfrm>
              <a:off x="657550" y="575056"/>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6989A"/>
              </a:solidFill>
            </a:ln>
          </p:spPr>
          <p:txBody>
            <a:bodyPr wrap="square" lIns="0" tIns="0" rIns="0" bIns="0" rtlCol="0">
              <a:noAutofit/>
            </a:bodyPr>
            <a:lstStyle/>
            <a:p>
              <a:endParaRPr/>
            </a:p>
          </p:txBody>
        </p:sp>
        <p:sp>
          <p:nvSpPr>
            <p:cNvPr id="16" name="object 16"/>
            <p:cNvSpPr/>
            <p:nvPr/>
          </p:nvSpPr>
          <p:spPr>
            <a:xfrm>
              <a:off x="1020732" y="646620"/>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6989A"/>
              </a:solidFill>
            </a:ln>
          </p:spPr>
          <p:txBody>
            <a:bodyPr wrap="square" lIns="0" tIns="0" rIns="0" bIns="0" rtlCol="0">
              <a:noAutofit/>
            </a:bodyPr>
            <a:lstStyle/>
            <a:p>
              <a:endParaRPr/>
            </a:p>
          </p:txBody>
        </p:sp>
        <p:sp>
          <p:nvSpPr>
            <p:cNvPr id="17" name="object 17"/>
            <p:cNvSpPr/>
            <p:nvPr/>
          </p:nvSpPr>
          <p:spPr>
            <a:xfrm>
              <a:off x="1324795" y="615770"/>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6989A"/>
              </a:solidFill>
            </a:ln>
          </p:spPr>
          <p:txBody>
            <a:bodyPr wrap="square" lIns="0" tIns="0" rIns="0" bIns="0" rtlCol="0">
              <a:noAutofit/>
            </a:bodyPr>
            <a:lstStyle/>
            <a:p>
              <a:endParaRPr/>
            </a:p>
          </p:txBody>
        </p:sp>
        <p:sp>
          <p:nvSpPr>
            <p:cNvPr id="18" name="object 18"/>
            <p:cNvSpPr/>
            <p:nvPr/>
          </p:nvSpPr>
          <p:spPr>
            <a:xfrm>
              <a:off x="1330485" y="625741"/>
              <a:ext cx="36614" cy="430237"/>
            </a:xfrm>
            <a:custGeom>
              <a:avLst/>
              <a:gdLst/>
              <a:ahLst/>
              <a:cxnLst/>
              <a:rect l="l" t="t" r="r" b="b"/>
              <a:pathLst>
                <a:path w="36614" h="430237">
                  <a:moveTo>
                    <a:pt x="0" y="0"/>
                  </a:moveTo>
                  <a:lnTo>
                    <a:pt x="23596" y="20878"/>
                  </a:lnTo>
                  <a:lnTo>
                    <a:pt x="36614" y="430237"/>
                  </a:lnTo>
                </a:path>
              </a:pathLst>
            </a:custGeom>
            <a:ln w="12700">
              <a:solidFill>
                <a:srgbClr val="96989A"/>
              </a:solidFill>
            </a:ln>
          </p:spPr>
          <p:txBody>
            <a:bodyPr wrap="square" lIns="0" tIns="0" rIns="0" bIns="0" rtlCol="0">
              <a:noAutofit/>
            </a:bodyPr>
            <a:lstStyle/>
            <a:p>
              <a:endParaRPr/>
            </a:p>
          </p:txBody>
        </p:sp>
        <p:sp>
          <p:nvSpPr>
            <p:cNvPr id="19" name="object 19"/>
            <p:cNvSpPr/>
            <p:nvPr/>
          </p:nvSpPr>
          <p:spPr>
            <a:xfrm>
              <a:off x="677082" y="605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6989A"/>
              </a:solidFill>
            </a:ln>
          </p:spPr>
          <p:txBody>
            <a:bodyPr wrap="square" lIns="0" tIns="0" rIns="0" bIns="0" rtlCol="0">
              <a:noAutofit/>
            </a:bodyPr>
            <a:lstStyle/>
            <a:p>
              <a:endParaRPr/>
            </a:p>
          </p:txBody>
        </p:sp>
        <p:sp>
          <p:nvSpPr>
            <p:cNvPr id="20" name="object 20"/>
            <p:cNvSpPr/>
            <p:nvPr/>
          </p:nvSpPr>
          <p:spPr>
            <a:xfrm>
              <a:off x="686849" y="1013739"/>
              <a:ext cx="19519" cy="42240"/>
            </a:xfrm>
            <a:custGeom>
              <a:avLst/>
              <a:gdLst/>
              <a:ahLst/>
              <a:cxnLst/>
              <a:rect l="l" t="t" r="r" b="b"/>
              <a:pathLst>
                <a:path w="19519" h="42240">
                  <a:moveTo>
                    <a:pt x="19519" y="0"/>
                  </a:moveTo>
                  <a:lnTo>
                    <a:pt x="0" y="42240"/>
                  </a:lnTo>
                </a:path>
              </a:pathLst>
            </a:custGeom>
            <a:ln w="12700">
              <a:solidFill>
                <a:srgbClr val="96989A"/>
              </a:solidFill>
            </a:ln>
          </p:spPr>
          <p:txBody>
            <a:bodyPr wrap="square" lIns="0" tIns="0" rIns="0" bIns="0" rtlCol="0">
              <a:noAutofit/>
            </a:bodyPr>
            <a:lstStyle/>
            <a:p>
              <a:endParaRPr/>
            </a:p>
          </p:txBody>
        </p:sp>
        <p:sp>
          <p:nvSpPr>
            <p:cNvPr id="21" name="object 21"/>
            <p:cNvSpPr/>
            <p:nvPr/>
          </p:nvSpPr>
          <p:spPr>
            <a:xfrm>
              <a:off x="109794" y="0"/>
              <a:ext cx="1376514" cy="1440002"/>
            </a:xfrm>
            <a:custGeom>
              <a:avLst/>
              <a:gdLst/>
              <a:ahLst/>
              <a:cxnLst/>
              <a:rect l="l" t="t" r="r" b="b"/>
              <a:pathLst>
                <a:path w="1376514" h="1440002">
                  <a:moveTo>
                    <a:pt x="0" y="12"/>
                  </a:moveTo>
                  <a:lnTo>
                    <a:pt x="25" y="1440002"/>
                  </a:lnTo>
                  <a:lnTo>
                    <a:pt x="260515" y="1440002"/>
                  </a:lnTo>
                  <a:lnTo>
                    <a:pt x="260515" y="323989"/>
                  </a:lnTo>
                  <a:lnTo>
                    <a:pt x="1376514" y="323989"/>
                  </a:lnTo>
                  <a:lnTo>
                    <a:pt x="1376514" y="12"/>
                  </a:lnTo>
                  <a:lnTo>
                    <a:pt x="25" y="0"/>
                  </a:lnTo>
                  <a:close/>
                </a:path>
              </a:pathLst>
            </a:custGeom>
            <a:solidFill>
              <a:srgbClr val="4CC8F3"/>
            </a:solidFill>
          </p:spPr>
          <p:txBody>
            <a:bodyPr wrap="square" lIns="0" tIns="0" rIns="0" bIns="0" rtlCol="0">
              <a:noAutofit/>
            </a:bodyPr>
            <a:lstStyle/>
            <a:p>
              <a:endParaRPr/>
            </a:p>
          </p:txBody>
        </p:sp>
        <p:sp>
          <p:nvSpPr>
            <p:cNvPr id="22" name="object 22"/>
            <p:cNvSpPr/>
            <p:nvPr/>
          </p:nvSpPr>
          <p:spPr>
            <a:xfrm>
              <a:off x="0" y="0"/>
              <a:ext cx="107988" cy="1440002"/>
            </a:xfrm>
            <a:custGeom>
              <a:avLst/>
              <a:gdLst/>
              <a:ahLst/>
              <a:cxnLst/>
              <a:rect l="l" t="t" r="r" b="b"/>
              <a:pathLst>
                <a:path w="107988" h="1440002">
                  <a:moveTo>
                    <a:pt x="0" y="0"/>
                  </a:moveTo>
                  <a:lnTo>
                    <a:pt x="0" y="1440002"/>
                  </a:lnTo>
                  <a:lnTo>
                    <a:pt x="107988" y="1440002"/>
                  </a:lnTo>
                  <a:lnTo>
                    <a:pt x="107988" y="0"/>
                  </a:lnTo>
                  <a:lnTo>
                    <a:pt x="0" y="0"/>
                  </a:lnTo>
                  <a:close/>
                </a:path>
              </a:pathLst>
            </a:custGeom>
            <a:solidFill>
              <a:srgbClr val="ACE0F8"/>
            </a:solidFill>
          </p:spPr>
          <p:txBody>
            <a:bodyPr wrap="square" lIns="0" tIns="0" rIns="0" bIns="0" rtlCol="0">
              <a:noAutofit/>
            </a:bodyPr>
            <a:lstStyle/>
            <a:p>
              <a:endParaRPr/>
            </a:p>
          </p:txBody>
        </p:sp>
        <p:sp>
          <p:nvSpPr>
            <p:cNvPr id="13" name="object 13"/>
            <p:cNvSpPr txBox="1"/>
            <p:nvPr/>
          </p:nvSpPr>
          <p:spPr>
            <a:xfrm>
              <a:off x="644286" y="1345391"/>
              <a:ext cx="4515561" cy="1384655"/>
            </a:xfrm>
            <a:prstGeom prst="rect">
              <a:avLst/>
            </a:prstGeom>
          </p:spPr>
          <p:txBody>
            <a:bodyPr wrap="square" lIns="0" tIns="6604" rIns="0" bIns="0" rtlCol="0">
              <a:noAutofit/>
            </a:bodyPr>
            <a:lstStyle/>
            <a:p>
              <a:pPr indent="120650" algn="just">
                <a:lnSpc>
                  <a:spcPts val="1100"/>
                </a:lnSpc>
              </a:pPr>
              <a:r>
                <a:rPr lang="es-ES" sz="900" kern="1000" dirty="0">
                  <a:solidFill>
                    <a:srgbClr val="363435"/>
                  </a:solidFill>
                  <a:latin typeface="Malgun Gothic"/>
                  <a:cs typeface="Malgun Gothic"/>
                </a:rPr>
                <a:t>Hay dos teorías principales sobre el origen de todas las cosas. Una es la teoría de la creación de que Dios el Creador hizo todo, y la otra es la teoría de la evolución en la que todos los seres vivos son como el resultado de una larga evolución de la materia. Muchas personas malentienden pensando que el creacionismo es solo religión y que la evolución es ciencia. Pero tanto la creación como la evolución sobre el tema del origen están fuera del ámbito de la ciencia. La ciencia solo se ocupa de áreas que pueden ser comprobados a través de la observación y la experimentación, y la creación es un acontecimiento único en el pasado y la evolución es un acontecimiento de miles de millones de años, por lo que todo está fuera del ámbito de la ciencia. Pero debemos examinar objetivamente lo que la ciencia está demostrando sobre la creación y la evolución, sin prejuicios.</a:t>
              </a:r>
              <a:endParaRPr sz="900" kern="1000" dirty="0">
                <a:latin typeface="Malgun Gothic"/>
                <a:cs typeface="Malgun Gothic"/>
              </a:endParaRPr>
            </a:p>
          </p:txBody>
        </p:sp>
        <p:sp>
          <p:nvSpPr>
            <p:cNvPr id="12" name="object 12"/>
            <p:cNvSpPr txBox="1"/>
            <p:nvPr/>
          </p:nvSpPr>
          <p:spPr>
            <a:xfrm>
              <a:off x="644286" y="3003144"/>
              <a:ext cx="4515621" cy="1562506"/>
            </a:xfrm>
            <a:prstGeom prst="rect">
              <a:avLst/>
            </a:prstGeom>
          </p:spPr>
          <p:txBody>
            <a:bodyPr wrap="square" lIns="0" tIns="6921" rIns="0" bIns="0" rtlCol="0">
              <a:noAutofit/>
            </a:bodyPr>
            <a:lstStyle/>
            <a:p>
              <a:pPr indent="120650" algn="just">
                <a:lnSpc>
                  <a:spcPts val="1100"/>
                </a:lnSpc>
              </a:pPr>
              <a:r>
                <a:rPr lang="es-ES" sz="900" kern="1000" dirty="0">
                  <a:solidFill>
                    <a:srgbClr val="363435"/>
                  </a:solidFill>
                  <a:latin typeface="Malgun Gothic"/>
                  <a:cs typeface="Malgun Gothic"/>
                </a:rPr>
                <a:t>Lo que los científicos modernos han revelado es que ‘la ciencia moderna no se opone a la Biblia, sino que apoya la veracidad de la Biblia’. La astronomía moderna demuestra que todas las palabras relacionadas con la astronomía en la Biblia son verdaderas. Por ejemplo, la Biblia nos habla </a:t>
              </a:r>
              <a:r>
                <a:rPr lang="es-ES" altLang="ko-KR" sz="900" kern="1000" dirty="0">
                  <a:solidFill>
                    <a:srgbClr val="363435"/>
                  </a:solidFill>
                  <a:latin typeface="Malgun Gothic"/>
                  <a:cs typeface="Malgun Gothic"/>
                </a:rPr>
                <a:t>de</a:t>
              </a:r>
              <a:r>
                <a:rPr lang="ko-KR" altLang="es-ES" sz="900" kern="1000" dirty="0">
                  <a:solidFill>
                    <a:srgbClr val="363435"/>
                  </a:solidFill>
                  <a:latin typeface="Malgun Gothic"/>
                  <a:cs typeface="Malgun Gothic"/>
                </a:rPr>
                <a:t> </a:t>
              </a:r>
              <a:r>
                <a:rPr lang="es-ES" sz="900" kern="1000" dirty="0">
                  <a:solidFill>
                    <a:srgbClr val="363435"/>
                  </a:solidFill>
                  <a:latin typeface="Malgun Gothic"/>
                  <a:cs typeface="Malgun Gothic"/>
                </a:rPr>
                <a:t>las innumurables estrellas que existen en el universo miles de años antes de que los humanos las descubrieran, la realidad de Orión y las Pléyades, el tamaño y la distancia de la tierra y el sol, el hecho de la tierra es redonda y su rotación. Y la ciencia de la Tierra también prueba que las palabras de los continentes en la Biblia, la circulación del agua, los senderos del mar y las montañas en el mar son ciertas. La biología también a través de leyes genéticas enseña que todos los animales y plantas tienen que ser creados desde el principio según su género. En fin, a medida que la ciencia se desarrolla, revela y atestigua el poder y la deidad de Dios en todas las cosas.</a:t>
              </a:r>
              <a:endParaRPr sz="900" kern="1000" dirty="0">
                <a:latin typeface="Malgun Gothic"/>
                <a:cs typeface="Malgun Gothic"/>
              </a:endParaRPr>
            </a:p>
          </p:txBody>
        </p:sp>
        <p:sp>
          <p:nvSpPr>
            <p:cNvPr id="11" name="object 11"/>
            <p:cNvSpPr txBox="1"/>
            <p:nvPr/>
          </p:nvSpPr>
          <p:spPr>
            <a:xfrm>
              <a:off x="678500" y="4942472"/>
              <a:ext cx="1480500" cy="183680"/>
            </a:xfrm>
            <a:prstGeom prst="rect">
              <a:avLst/>
            </a:prstGeom>
          </p:spPr>
          <p:txBody>
            <a:bodyPr wrap="square" lIns="0" tIns="8636" rIns="0" bIns="0" rtlCol="0">
              <a:noAutofit/>
            </a:bodyPr>
            <a:lstStyle/>
            <a:p>
              <a:pPr marL="12700">
                <a:lnSpc>
                  <a:spcPts val="1360"/>
                </a:lnSpc>
              </a:pPr>
              <a:r>
                <a:rPr lang="es-ES" sz="1200" dirty="0">
                  <a:solidFill>
                    <a:srgbClr val="00ADEF"/>
                  </a:solidFill>
                  <a:latin typeface="Times New Roman"/>
                  <a:cs typeface="Times New Roman"/>
                </a:rPr>
                <a:t>Resumen de la lección</a:t>
              </a:r>
              <a:endParaRPr lang="es-ES" sz="1200" dirty="0">
                <a:latin typeface="Times New Roman"/>
                <a:cs typeface="Times New Roman"/>
              </a:endParaRPr>
            </a:p>
          </p:txBody>
        </p:sp>
        <p:sp>
          <p:nvSpPr>
            <p:cNvPr id="10" name="object 10"/>
            <p:cNvSpPr txBox="1"/>
            <p:nvPr/>
          </p:nvSpPr>
          <p:spPr>
            <a:xfrm>
              <a:off x="5197699" y="7702250"/>
              <a:ext cx="171450" cy="152400"/>
            </a:xfrm>
            <a:prstGeom prst="rect">
              <a:avLst/>
            </a:prstGeom>
          </p:spPr>
          <p:txBody>
            <a:bodyPr wrap="square" lIns="0" tIns="6985" rIns="0" bIns="0" rtlCol="0">
              <a:noAutofit/>
            </a:bodyPr>
            <a:lstStyle/>
            <a:p>
              <a:pPr marL="12700">
                <a:lnSpc>
                  <a:spcPts val="1100"/>
                </a:lnSpc>
              </a:pPr>
              <a:r>
                <a:rPr sz="1000" dirty="0">
                  <a:solidFill>
                    <a:srgbClr val="363435"/>
                  </a:solidFill>
                  <a:latin typeface="Times New Roman"/>
                  <a:cs typeface="Times New Roman"/>
                </a:rPr>
                <a:t>71</a:t>
              </a:r>
              <a:endParaRPr sz="1000">
                <a:latin typeface="Times New Roman"/>
                <a:cs typeface="Times New Roman"/>
              </a:endParaRPr>
            </a:p>
          </p:txBody>
        </p:sp>
        <p:sp>
          <p:nvSpPr>
            <p:cNvPr id="9" name="object 9"/>
            <p:cNvSpPr txBox="1"/>
            <p:nvPr/>
          </p:nvSpPr>
          <p:spPr>
            <a:xfrm>
              <a:off x="647999" y="5254951"/>
              <a:ext cx="4463999" cy="152400"/>
            </a:xfrm>
            <a:prstGeom prst="rect">
              <a:avLst/>
            </a:prstGeom>
          </p:spPr>
          <p:txBody>
            <a:bodyPr wrap="square" lIns="0" tIns="0" rIns="0" bIns="0" rtlCol="0">
              <a:noAutofit/>
            </a:bodyPr>
            <a:lstStyle/>
            <a:p>
              <a:pPr marL="25400">
                <a:lnSpc>
                  <a:spcPts val="1000"/>
                </a:lnSpc>
              </a:pPr>
              <a:endParaRPr sz="1000"/>
            </a:p>
          </p:txBody>
        </p:sp>
        <p:sp>
          <p:nvSpPr>
            <p:cNvPr id="8" name="object 8"/>
            <p:cNvSpPr txBox="1"/>
            <p:nvPr/>
          </p:nvSpPr>
          <p:spPr>
            <a:xfrm>
              <a:off x="647999" y="5545251"/>
              <a:ext cx="4463999" cy="152400"/>
            </a:xfrm>
            <a:prstGeom prst="rect">
              <a:avLst/>
            </a:prstGeom>
          </p:spPr>
          <p:txBody>
            <a:bodyPr wrap="square" lIns="0" tIns="0" rIns="0" bIns="0" rtlCol="0">
              <a:noAutofit/>
            </a:bodyPr>
            <a:lstStyle/>
            <a:p>
              <a:pPr marL="25400">
                <a:lnSpc>
                  <a:spcPts val="1000"/>
                </a:lnSpc>
              </a:pPr>
              <a:endParaRPr sz="1000"/>
            </a:p>
          </p:txBody>
        </p:sp>
        <p:sp>
          <p:nvSpPr>
            <p:cNvPr id="7" name="object 7"/>
            <p:cNvSpPr txBox="1"/>
            <p:nvPr/>
          </p:nvSpPr>
          <p:spPr>
            <a:xfrm>
              <a:off x="647999" y="5835552"/>
              <a:ext cx="4463999" cy="152400"/>
            </a:xfrm>
            <a:prstGeom prst="rect">
              <a:avLst/>
            </a:prstGeom>
          </p:spPr>
          <p:txBody>
            <a:bodyPr wrap="square" lIns="0" tIns="0" rIns="0" bIns="0" rtlCol="0">
              <a:noAutofit/>
            </a:bodyPr>
            <a:lstStyle/>
            <a:p>
              <a:pPr marL="25400">
                <a:lnSpc>
                  <a:spcPts val="1000"/>
                </a:lnSpc>
              </a:pPr>
              <a:endParaRPr sz="1000"/>
            </a:p>
          </p:txBody>
        </p:sp>
        <p:sp>
          <p:nvSpPr>
            <p:cNvPr id="6" name="object 6"/>
            <p:cNvSpPr txBox="1"/>
            <p:nvPr/>
          </p:nvSpPr>
          <p:spPr>
            <a:xfrm>
              <a:off x="647999" y="6131251"/>
              <a:ext cx="4463999" cy="152400"/>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647999" y="6421551"/>
              <a:ext cx="4463999" cy="152400"/>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647999" y="6711852"/>
              <a:ext cx="4463999"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647999" y="6993051"/>
              <a:ext cx="4463999"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647999" y="7283352"/>
              <a:ext cx="4463999" cy="152400"/>
            </a:xfrm>
            <a:prstGeom prst="rect">
              <a:avLst/>
            </a:prstGeom>
          </p:spPr>
          <p:txBody>
            <a:bodyPr wrap="square" lIns="0" tIns="0" rIns="0" bIns="0" rtlCol="0">
              <a:noAutofit/>
            </a:bodyPr>
            <a:lstStyle/>
            <a:p>
              <a:pPr marL="25400">
                <a:lnSpc>
                  <a:spcPts val="1000"/>
                </a:lnSpc>
              </a:pPr>
              <a:endParaRPr sz="1000"/>
            </a:p>
          </p:txBody>
        </p:sp>
        <p:sp>
          <p:nvSpPr>
            <p:cNvPr id="34" name="object 11">
              <a:extLst>
                <a:ext uri="{FF2B5EF4-FFF2-40B4-BE49-F238E27FC236}">
                  <a16:creationId xmlns:a16="http://schemas.microsoft.com/office/drawing/2014/main" id="{2E696BE3-9043-4DAD-9694-33617D1CA2AC}"/>
                </a:ext>
              </a:extLst>
            </p:cNvPr>
            <p:cNvSpPr txBox="1"/>
            <p:nvPr/>
          </p:nvSpPr>
          <p:spPr>
            <a:xfrm>
              <a:off x="711200" y="628650"/>
              <a:ext cx="2209800"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Entender</a:t>
              </a:r>
              <a:endParaRPr sz="1000" dirty="0">
                <a:latin typeface="Times New Roman"/>
                <a:cs typeface="Times New Roman"/>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그룹 52">
            <a:extLst>
              <a:ext uri="{FF2B5EF4-FFF2-40B4-BE49-F238E27FC236}">
                <a16:creationId xmlns:a16="http://schemas.microsoft.com/office/drawing/2014/main" id="{78E7BC78-DF2F-4A2E-808B-ECFA8D34D1A4}"/>
              </a:ext>
            </a:extLst>
          </p:cNvPr>
          <p:cNvGrpSpPr/>
          <p:nvPr/>
        </p:nvGrpSpPr>
        <p:grpSpPr>
          <a:xfrm>
            <a:off x="282100" y="575056"/>
            <a:ext cx="4859549" cy="7279544"/>
            <a:chOff x="282100" y="575056"/>
            <a:chExt cx="4859549" cy="7279544"/>
          </a:xfrm>
        </p:grpSpPr>
        <p:sp>
          <p:nvSpPr>
            <p:cNvPr id="45" name="object 45"/>
            <p:cNvSpPr/>
            <p:nvPr/>
          </p:nvSpPr>
          <p:spPr>
            <a:xfrm>
              <a:off x="573350" y="575056"/>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6989A"/>
              </a:solidFill>
            </a:ln>
          </p:spPr>
          <p:txBody>
            <a:bodyPr wrap="square" lIns="0" tIns="0" rIns="0" bIns="0" rtlCol="0">
              <a:noAutofit/>
            </a:bodyPr>
            <a:lstStyle/>
            <a:p>
              <a:endParaRPr/>
            </a:p>
          </p:txBody>
        </p:sp>
        <p:sp>
          <p:nvSpPr>
            <p:cNvPr id="46" name="object 46"/>
            <p:cNvSpPr/>
            <p:nvPr/>
          </p:nvSpPr>
          <p:spPr>
            <a:xfrm>
              <a:off x="936532" y="646620"/>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6989A"/>
              </a:solidFill>
            </a:ln>
          </p:spPr>
          <p:txBody>
            <a:bodyPr wrap="square" lIns="0" tIns="0" rIns="0" bIns="0" rtlCol="0">
              <a:noAutofit/>
            </a:bodyPr>
            <a:lstStyle/>
            <a:p>
              <a:endParaRPr/>
            </a:p>
          </p:txBody>
        </p:sp>
        <p:sp>
          <p:nvSpPr>
            <p:cNvPr id="47" name="object 47"/>
            <p:cNvSpPr/>
            <p:nvPr/>
          </p:nvSpPr>
          <p:spPr>
            <a:xfrm>
              <a:off x="1240595" y="615770"/>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6989A"/>
              </a:solidFill>
            </a:ln>
          </p:spPr>
          <p:txBody>
            <a:bodyPr wrap="square" lIns="0" tIns="0" rIns="0" bIns="0" rtlCol="0">
              <a:noAutofit/>
            </a:bodyPr>
            <a:lstStyle/>
            <a:p>
              <a:endParaRPr/>
            </a:p>
          </p:txBody>
        </p:sp>
        <p:sp>
          <p:nvSpPr>
            <p:cNvPr id="48" name="object 48"/>
            <p:cNvSpPr/>
            <p:nvPr/>
          </p:nvSpPr>
          <p:spPr>
            <a:xfrm>
              <a:off x="1246285" y="625741"/>
              <a:ext cx="36614" cy="430237"/>
            </a:xfrm>
            <a:custGeom>
              <a:avLst/>
              <a:gdLst/>
              <a:ahLst/>
              <a:cxnLst/>
              <a:rect l="l" t="t" r="r" b="b"/>
              <a:pathLst>
                <a:path w="36614" h="430237">
                  <a:moveTo>
                    <a:pt x="0" y="0"/>
                  </a:moveTo>
                  <a:lnTo>
                    <a:pt x="23596" y="20878"/>
                  </a:lnTo>
                  <a:lnTo>
                    <a:pt x="36614" y="430237"/>
                  </a:lnTo>
                </a:path>
              </a:pathLst>
            </a:custGeom>
            <a:ln w="12700">
              <a:solidFill>
                <a:srgbClr val="96989A"/>
              </a:solidFill>
            </a:ln>
          </p:spPr>
          <p:txBody>
            <a:bodyPr wrap="square" lIns="0" tIns="0" rIns="0" bIns="0" rtlCol="0">
              <a:noAutofit/>
            </a:bodyPr>
            <a:lstStyle/>
            <a:p>
              <a:endParaRPr/>
            </a:p>
          </p:txBody>
        </p:sp>
        <p:sp>
          <p:nvSpPr>
            <p:cNvPr id="49" name="object 49"/>
            <p:cNvSpPr/>
            <p:nvPr/>
          </p:nvSpPr>
          <p:spPr>
            <a:xfrm>
              <a:off x="592882" y="605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6989A"/>
              </a:solidFill>
            </a:ln>
          </p:spPr>
          <p:txBody>
            <a:bodyPr wrap="square" lIns="0" tIns="0" rIns="0" bIns="0" rtlCol="0">
              <a:noAutofit/>
            </a:bodyPr>
            <a:lstStyle/>
            <a:p>
              <a:endParaRPr/>
            </a:p>
          </p:txBody>
        </p:sp>
        <p:sp>
          <p:nvSpPr>
            <p:cNvPr id="50" name="object 50"/>
            <p:cNvSpPr/>
            <p:nvPr/>
          </p:nvSpPr>
          <p:spPr>
            <a:xfrm>
              <a:off x="602649" y="1013739"/>
              <a:ext cx="19519" cy="42240"/>
            </a:xfrm>
            <a:custGeom>
              <a:avLst/>
              <a:gdLst/>
              <a:ahLst/>
              <a:cxnLst/>
              <a:rect l="l" t="t" r="r" b="b"/>
              <a:pathLst>
                <a:path w="19519" h="42240">
                  <a:moveTo>
                    <a:pt x="19519" y="0"/>
                  </a:moveTo>
                  <a:lnTo>
                    <a:pt x="0" y="42240"/>
                  </a:lnTo>
                </a:path>
              </a:pathLst>
            </a:custGeom>
            <a:ln w="12700">
              <a:solidFill>
                <a:srgbClr val="96989A"/>
              </a:solidFill>
            </a:ln>
          </p:spPr>
          <p:txBody>
            <a:bodyPr wrap="square" lIns="0" tIns="0" rIns="0" bIns="0" rtlCol="0">
              <a:noAutofit/>
            </a:bodyPr>
            <a:lstStyle/>
            <a:p>
              <a:endParaRPr/>
            </a:p>
          </p:txBody>
        </p:sp>
        <p:sp>
          <p:nvSpPr>
            <p:cNvPr id="39" name="object 39"/>
            <p:cNvSpPr/>
            <p:nvPr/>
          </p:nvSpPr>
          <p:spPr>
            <a:xfrm>
              <a:off x="573350" y="4281204"/>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6989A"/>
              </a:solidFill>
            </a:ln>
          </p:spPr>
          <p:txBody>
            <a:bodyPr wrap="square" lIns="0" tIns="0" rIns="0" bIns="0" rtlCol="0">
              <a:noAutofit/>
            </a:bodyPr>
            <a:lstStyle/>
            <a:p>
              <a:endParaRPr/>
            </a:p>
          </p:txBody>
        </p:sp>
        <p:sp>
          <p:nvSpPr>
            <p:cNvPr id="40" name="object 40"/>
            <p:cNvSpPr/>
            <p:nvPr/>
          </p:nvSpPr>
          <p:spPr>
            <a:xfrm>
              <a:off x="936532" y="4352768"/>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6989A"/>
              </a:solidFill>
            </a:ln>
          </p:spPr>
          <p:txBody>
            <a:bodyPr wrap="square" lIns="0" tIns="0" rIns="0" bIns="0" rtlCol="0">
              <a:noAutofit/>
            </a:bodyPr>
            <a:lstStyle/>
            <a:p>
              <a:endParaRPr/>
            </a:p>
          </p:txBody>
        </p:sp>
        <p:sp>
          <p:nvSpPr>
            <p:cNvPr id="41" name="object 41"/>
            <p:cNvSpPr/>
            <p:nvPr/>
          </p:nvSpPr>
          <p:spPr>
            <a:xfrm>
              <a:off x="1240595" y="4321918"/>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6989A"/>
              </a:solidFill>
            </a:ln>
          </p:spPr>
          <p:txBody>
            <a:bodyPr wrap="square" lIns="0" tIns="0" rIns="0" bIns="0" rtlCol="0">
              <a:noAutofit/>
            </a:bodyPr>
            <a:lstStyle/>
            <a:p>
              <a:endParaRPr/>
            </a:p>
          </p:txBody>
        </p:sp>
        <p:sp>
          <p:nvSpPr>
            <p:cNvPr id="42" name="object 42"/>
            <p:cNvSpPr/>
            <p:nvPr/>
          </p:nvSpPr>
          <p:spPr>
            <a:xfrm>
              <a:off x="1246285" y="4331889"/>
              <a:ext cx="36614" cy="430237"/>
            </a:xfrm>
            <a:custGeom>
              <a:avLst/>
              <a:gdLst/>
              <a:ahLst/>
              <a:cxnLst/>
              <a:rect l="l" t="t" r="r" b="b"/>
              <a:pathLst>
                <a:path w="36614" h="430237">
                  <a:moveTo>
                    <a:pt x="0" y="0"/>
                  </a:moveTo>
                  <a:lnTo>
                    <a:pt x="23596" y="20878"/>
                  </a:lnTo>
                  <a:lnTo>
                    <a:pt x="36614" y="430237"/>
                  </a:lnTo>
                </a:path>
              </a:pathLst>
            </a:custGeom>
            <a:ln w="12700">
              <a:solidFill>
                <a:srgbClr val="96989A"/>
              </a:solidFill>
            </a:ln>
          </p:spPr>
          <p:txBody>
            <a:bodyPr wrap="square" lIns="0" tIns="0" rIns="0" bIns="0" rtlCol="0">
              <a:noAutofit/>
            </a:bodyPr>
            <a:lstStyle/>
            <a:p>
              <a:endParaRPr/>
            </a:p>
          </p:txBody>
        </p:sp>
        <p:sp>
          <p:nvSpPr>
            <p:cNvPr id="43" name="object 43"/>
            <p:cNvSpPr/>
            <p:nvPr/>
          </p:nvSpPr>
          <p:spPr>
            <a:xfrm>
              <a:off x="592882" y="4311900"/>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6989A"/>
              </a:solidFill>
            </a:ln>
          </p:spPr>
          <p:txBody>
            <a:bodyPr wrap="square" lIns="0" tIns="0" rIns="0" bIns="0" rtlCol="0">
              <a:noAutofit/>
            </a:bodyPr>
            <a:lstStyle/>
            <a:p>
              <a:endParaRPr/>
            </a:p>
          </p:txBody>
        </p:sp>
        <p:sp>
          <p:nvSpPr>
            <p:cNvPr id="44" name="object 44"/>
            <p:cNvSpPr/>
            <p:nvPr/>
          </p:nvSpPr>
          <p:spPr>
            <a:xfrm>
              <a:off x="602649" y="4719887"/>
              <a:ext cx="19519" cy="42240"/>
            </a:xfrm>
            <a:custGeom>
              <a:avLst/>
              <a:gdLst/>
              <a:ahLst/>
              <a:cxnLst/>
              <a:rect l="l" t="t" r="r" b="b"/>
              <a:pathLst>
                <a:path w="19519" h="42240">
                  <a:moveTo>
                    <a:pt x="19519" y="0"/>
                  </a:moveTo>
                  <a:lnTo>
                    <a:pt x="0" y="42240"/>
                  </a:lnTo>
                </a:path>
              </a:pathLst>
            </a:custGeom>
            <a:ln w="12700">
              <a:solidFill>
                <a:srgbClr val="96989A"/>
              </a:solidFill>
            </a:ln>
          </p:spPr>
          <p:txBody>
            <a:bodyPr wrap="square" lIns="0" tIns="0" rIns="0" bIns="0" rtlCol="0">
              <a:noAutofit/>
            </a:bodyPr>
            <a:lstStyle/>
            <a:p>
              <a:endParaRPr/>
            </a:p>
          </p:txBody>
        </p:sp>
        <p:sp>
          <p:nvSpPr>
            <p:cNvPr id="37" name="object 37"/>
            <p:cNvSpPr/>
            <p:nvPr/>
          </p:nvSpPr>
          <p:spPr>
            <a:xfrm>
              <a:off x="557994" y="49678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CC8F3"/>
            </a:solidFill>
          </p:spPr>
          <p:txBody>
            <a:bodyPr wrap="square" lIns="0" tIns="0" rIns="0" bIns="0" rtlCol="0">
              <a:noAutofit/>
            </a:bodyPr>
            <a:lstStyle/>
            <a:p>
              <a:endParaRPr/>
            </a:p>
          </p:txBody>
        </p:sp>
        <p:sp>
          <p:nvSpPr>
            <p:cNvPr id="38" name="object 38"/>
            <p:cNvSpPr/>
            <p:nvPr/>
          </p:nvSpPr>
          <p:spPr>
            <a:xfrm>
              <a:off x="595536" y="50054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DFDFD"/>
            </a:solidFill>
          </p:spPr>
          <p:txBody>
            <a:bodyPr wrap="square" lIns="0" tIns="0" rIns="0" bIns="0" rtlCol="0">
              <a:noAutofit/>
            </a:bodyPr>
            <a:lstStyle/>
            <a:p>
              <a:endParaRPr/>
            </a:p>
          </p:txBody>
        </p:sp>
        <p:sp>
          <p:nvSpPr>
            <p:cNvPr id="35" name="object 35"/>
            <p:cNvSpPr/>
            <p:nvPr/>
          </p:nvSpPr>
          <p:spPr>
            <a:xfrm>
              <a:off x="554394" y="26596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CC8F3"/>
            </a:solidFill>
          </p:spPr>
          <p:txBody>
            <a:bodyPr wrap="square" lIns="0" tIns="0" rIns="0" bIns="0" rtlCol="0">
              <a:noAutofit/>
            </a:bodyPr>
            <a:lstStyle/>
            <a:p>
              <a:endParaRPr/>
            </a:p>
          </p:txBody>
        </p:sp>
        <p:sp>
          <p:nvSpPr>
            <p:cNvPr id="36" name="object 36"/>
            <p:cNvSpPr/>
            <p:nvPr/>
          </p:nvSpPr>
          <p:spPr>
            <a:xfrm>
              <a:off x="591935" y="2697241"/>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DFDFD"/>
            </a:solidFill>
          </p:spPr>
          <p:txBody>
            <a:bodyPr wrap="square" lIns="0" tIns="0" rIns="0" bIns="0" rtlCol="0">
              <a:noAutofit/>
            </a:bodyPr>
            <a:lstStyle/>
            <a:p>
              <a:endParaRPr/>
            </a:p>
          </p:txBody>
        </p:sp>
        <p:sp>
          <p:nvSpPr>
            <p:cNvPr id="33" name="object 33"/>
            <p:cNvSpPr/>
            <p:nvPr/>
          </p:nvSpPr>
          <p:spPr>
            <a:xfrm>
              <a:off x="554394" y="31175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CC8F3"/>
            </a:solidFill>
          </p:spPr>
          <p:txBody>
            <a:bodyPr wrap="square" lIns="0" tIns="0" rIns="0" bIns="0" rtlCol="0">
              <a:noAutofit/>
            </a:bodyPr>
            <a:lstStyle/>
            <a:p>
              <a:endParaRPr/>
            </a:p>
          </p:txBody>
        </p:sp>
        <p:sp>
          <p:nvSpPr>
            <p:cNvPr id="34" name="object 34"/>
            <p:cNvSpPr/>
            <p:nvPr/>
          </p:nvSpPr>
          <p:spPr>
            <a:xfrm>
              <a:off x="591935" y="3155141"/>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DFDFD"/>
            </a:solidFill>
          </p:spPr>
          <p:txBody>
            <a:bodyPr wrap="square" lIns="0" tIns="0" rIns="0" bIns="0" rtlCol="0">
              <a:noAutofit/>
            </a:bodyPr>
            <a:lstStyle/>
            <a:p>
              <a:endParaRPr/>
            </a:p>
          </p:txBody>
        </p:sp>
        <p:sp>
          <p:nvSpPr>
            <p:cNvPr id="17" name="object 17"/>
            <p:cNvSpPr/>
            <p:nvPr/>
          </p:nvSpPr>
          <p:spPr>
            <a:xfrm>
              <a:off x="476530" y="1164527"/>
              <a:ext cx="108610" cy="116103"/>
            </a:xfrm>
            <a:custGeom>
              <a:avLst/>
              <a:gdLst/>
              <a:ahLst/>
              <a:cxnLst/>
              <a:rect l="l" t="t" r="r" b="b"/>
              <a:pathLst>
                <a:path w="108610" h="116103">
                  <a:moveTo>
                    <a:pt x="108610" y="0"/>
                  </a:moveTo>
                  <a:lnTo>
                    <a:pt x="98680" y="2885"/>
                  </a:lnTo>
                  <a:lnTo>
                    <a:pt x="88311" y="6551"/>
                  </a:lnTo>
                  <a:lnTo>
                    <a:pt x="77691" y="11091"/>
                  </a:lnTo>
                  <a:lnTo>
                    <a:pt x="67006" y="16600"/>
                  </a:lnTo>
                  <a:lnTo>
                    <a:pt x="56444" y="23171"/>
                  </a:lnTo>
                  <a:lnTo>
                    <a:pt x="46192" y="30897"/>
                  </a:lnTo>
                  <a:lnTo>
                    <a:pt x="36438" y="39873"/>
                  </a:lnTo>
                  <a:lnTo>
                    <a:pt x="27368" y="50192"/>
                  </a:lnTo>
                  <a:lnTo>
                    <a:pt x="19171" y="61948"/>
                  </a:lnTo>
                  <a:lnTo>
                    <a:pt x="12033" y="75234"/>
                  </a:lnTo>
                  <a:lnTo>
                    <a:pt x="6142" y="90145"/>
                  </a:lnTo>
                  <a:lnTo>
                    <a:pt x="1684" y="106774"/>
                  </a:lnTo>
                  <a:lnTo>
                    <a:pt x="0" y="116103"/>
                  </a:lnTo>
                </a:path>
              </a:pathLst>
            </a:custGeom>
            <a:ln w="12700">
              <a:solidFill>
                <a:srgbClr val="05C1F2"/>
              </a:solidFill>
              <a:prstDash val="dash"/>
            </a:ln>
          </p:spPr>
          <p:txBody>
            <a:bodyPr wrap="square" lIns="0" tIns="0" rIns="0" bIns="0" rtlCol="0">
              <a:noAutofit/>
            </a:bodyPr>
            <a:lstStyle/>
            <a:p>
              <a:endParaRPr/>
            </a:p>
          </p:txBody>
        </p:sp>
        <p:sp>
          <p:nvSpPr>
            <p:cNvPr id="18" name="object 18"/>
            <p:cNvSpPr/>
            <p:nvPr/>
          </p:nvSpPr>
          <p:spPr>
            <a:xfrm>
              <a:off x="474350" y="1353917"/>
              <a:ext cx="0" cy="976426"/>
            </a:xfrm>
            <a:custGeom>
              <a:avLst/>
              <a:gdLst/>
              <a:ahLst/>
              <a:cxnLst/>
              <a:rect l="l" t="t" r="r" b="b"/>
              <a:pathLst>
                <a:path h="976426">
                  <a:moveTo>
                    <a:pt x="0" y="0"/>
                  </a:moveTo>
                  <a:lnTo>
                    <a:pt x="0" y="976426"/>
                  </a:lnTo>
                </a:path>
              </a:pathLst>
            </a:custGeom>
            <a:ln w="12700">
              <a:solidFill>
                <a:srgbClr val="05C1F2"/>
              </a:solidFill>
              <a:prstDash val="dash"/>
            </a:ln>
          </p:spPr>
          <p:txBody>
            <a:bodyPr wrap="square" lIns="0" tIns="0" rIns="0" bIns="0" rtlCol="0">
              <a:noAutofit/>
            </a:bodyPr>
            <a:lstStyle/>
            <a:p>
              <a:endParaRPr/>
            </a:p>
          </p:txBody>
        </p:sp>
        <p:sp>
          <p:nvSpPr>
            <p:cNvPr id="19" name="object 19"/>
            <p:cNvSpPr/>
            <p:nvPr/>
          </p:nvSpPr>
          <p:spPr>
            <a:xfrm>
              <a:off x="474346" y="1292484"/>
              <a:ext cx="774" cy="36880"/>
            </a:xfrm>
            <a:custGeom>
              <a:avLst/>
              <a:gdLst/>
              <a:ahLst/>
              <a:cxnLst/>
              <a:rect l="l" t="t" r="r" b="b"/>
              <a:pathLst>
                <a:path w="774" h="36880">
                  <a:moveTo>
                    <a:pt x="774" y="0"/>
                  </a:moveTo>
                  <a:lnTo>
                    <a:pt x="266" y="5829"/>
                  </a:lnTo>
                  <a:lnTo>
                    <a:pt x="0" y="11912"/>
                  </a:lnTo>
                  <a:lnTo>
                    <a:pt x="0" y="18262"/>
                  </a:lnTo>
                  <a:lnTo>
                    <a:pt x="0" y="36880"/>
                  </a:lnTo>
                </a:path>
              </a:pathLst>
            </a:custGeom>
            <a:ln w="12699">
              <a:solidFill>
                <a:srgbClr val="05C1F2"/>
              </a:solidFill>
            </a:ln>
          </p:spPr>
          <p:txBody>
            <a:bodyPr wrap="square" lIns="0" tIns="0" rIns="0" bIns="0" rtlCol="0">
              <a:noAutofit/>
            </a:bodyPr>
            <a:lstStyle/>
            <a:p>
              <a:endParaRPr/>
            </a:p>
          </p:txBody>
        </p:sp>
        <p:sp>
          <p:nvSpPr>
            <p:cNvPr id="20" name="object 20"/>
            <p:cNvSpPr/>
            <p:nvPr/>
          </p:nvSpPr>
          <p:spPr>
            <a:xfrm>
              <a:off x="480531" y="2402856"/>
              <a:ext cx="116103" cy="108610"/>
            </a:xfrm>
            <a:custGeom>
              <a:avLst/>
              <a:gdLst/>
              <a:ahLst/>
              <a:cxnLst/>
              <a:rect l="l" t="t" r="r" b="b"/>
              <a:pathLst>
                <a:path w="116103" h="108610">
                  <a:moveTo>
                    <a:pt x="0" y="0"/>
                  </a:moveTo>
                  <a:lnTo>
                    <a:pt x="2885" y="9929"/>
                  </a:lnTo>
                  <a:lnTo>
                    <a:pt x="6551" y="20298"/>
                  </a:lnTo>
                  <a:lnTo>
                    <a:pt x="11091" y="30919"/>
                  </a:lnTo>
                  <a:lnTo>
                    <a:pt x="16600" y="41603"/>
                  </a:lnTo>
                  <a:lnTo>
                    <a:pt x="23171" y="52165"/>
                  </a:lnTo>
                  <a:lnTo>
                    <a:pt x="30897" y="62417"/>
                  </a:lnTo>
                  <a:lnTo>
                    <a:pt x="39873" y="72171"/>
                  </a:lnTo>
                  <a:lnTo>
                    <a:pt x="50192" y="81241"/>
                  </a:lnTo>
                  <a:lnTo>
                    <a:pt x="61948" y="89438"/>
                  </a:lnTo>
                  <a:lnTo>
                    <a:pt x="75234" y="96576"/>
                  </a:lnTo>
                  <a:lnTo>
                    <a:pt x="90145" y="102468"/>
                  </a:lnTo>
                  <a:lnTo>
                    <a:pt x="106774" y="106925"/>
                  </a:lnTo>
                  <a:lnTo>
                    <a:pt x="116103" y="108610"/>
                  </a:lnTo>
                </a:path>
              </a:pathLst>
            </a:custGeom>
            <a:ln w="12700">
              <a:solidFill>
                <a:srgbClr val="05C1F2"/>
              </a:solidFill>
              <a:prstDash val="dash"/>
            </a:ln>
          </p:spPr>
          <p:txBody>
            <a:bodyPr wrap="square" lIns="0" tIns="0" rIns="0" bIns="0" rtlCol="0">
              <a:noAutofit/>
            </a:bodyPr>
            <a:lstStyle/>
            <a:p>
              <a:endParaRPr/>
            </a:p>
          </p:txBody>
        </p:sp>
        <p:sp>
          <p:nvSpPr>
            <p:cNvPr id="21" name="object 21"/>
            <p:cNvSpPr/>
            <p:nvPr/>
          </p:nvSpPr>
          <p:spPr>
            <a:xfrm>
              <a:off x="474346" y="2342621"/>
              <a:ext cx="1536" cy="36829"/>
            </a:xfrm>
            <a:custGeom>
              <a:avLst/>
              <a:gdLst/>
              <a:ahLst/>
              <a:cxnLst/>
              <a:rect l="l" t="t" r="r" b="b"/>
              <a:pathLst>
                <a:path w="1536" h="36829">
                  <a:moveTo>
                    <a:pt x="0" y="0"/>
                  </a:moveTo>
                  <a:lnTo>
                    <a:pt x="0" y="18630"/>
                  </a:lnTo>
                  <a:lnTo>
                    <a:pt x="0" y="25717"/>
                  </a:lnTo>
                  <a:lnTo>
                    <a:pt x="1536" y="36830"/>
                  </a:lnTo>
                </a:path>
              </a:pathLst>
            </a:custGeom>
            <a:ln w="12700">
              <a:solidFill>
                <a:srgbClr val="05C1F2"/>
              </a:solidFill>
            </a:ln>
          </p:spPr>
          <p:txBody>
            <a:bodyPr wrap="square" lIns="0" tIns="0" rIns="0" bIns="0" rtlCol="0">
              <a:noAutofit/>
            </a:bodyPr>
            <a:lstStyle/>
            <a:p>
              <a:endParaRPr/>
            </a:p>
          </p:txBody>
        </p:sp>
        <p:sp>
          <p:nvSpPr>
            <p:cNvPr id="22" name="object 22"/>
            <p:cNvSpPr/>
            <p:nvPr/>
          </p:nvSpPr>
          <p:spPr>
            <a:xfrm>
              <a:off x="670993" y="2513646"/>
              <a:ext cx="4286643" cy="0"/>
            </a:xfrm>
            <a:custGeom>
              <a:avLst/>
              <a:gdLst/>
              <a:ahLst/>
              <a:cxnLst/>
              <a:rect l="l" t="t" r="r" b="b"/>
              <a:pathLst>
                <a:path w="4286643">
                  <a:moveTo>
                    <a:pt x="0" y="0"/>
                  </a:moveTo>
                  <a:lnTo>
                    <a:pt x="4286643" y="0"/>
                  </a:lnTo>
                </a:path>
              </a:pathLst>
            </a:custGeom>
            <a:ln w="12700">
              <a:solidFill>
                <a:srgbClr val="05C1F2"/>
              </a:solidFill>
              <a:prstDash val="dash"/>
            </a:ln>
          </p:spPr>
          <p:txBody>
            <a:bodyPr wrap="square" lIns="0" tIns="0" rIns="0" bIns="0" rtlCol="0">
              <a:noAutofit/>
            </a:bodyPr>
            <a:lstStyle/>
            <a:p>
              <a:endParaRPr/>
            </a:p>
          </p:txBody>
        </p:sp>
        <p:sp>
          <p:nvSpPr>
            <p:cNvPr id="23" name="object 23"/>
            <p:cNvSpPr/>
            <p:nvPr/>
          </p:nvSpPr>
          <p:spPr>
            <a:xfrm>
              <a:off x="608483" y="2512877"/>
              <a:ext cx="37249" cy="774"/>
            </a:xfrm>
            <a:custGeom>
              <a:avLst/>
              <a:gdLst/>
              <a:ahLst/>
              <a:cxnLst/>
              <a:rect l="l" t="t" r="r" b="b"/>
              <a:pathLst>
                <a:path w="37249" h="774">
                  <a:moveTo>
                    <a:pt x="0" y="0"/>
                  </a:moveTo>
                  <a:lnTo>
                    <a:pt x="5829" y="508"/>
                  </a:lnTo>
                  <a:lnTo>
                    <a:pt x="11912" y="774"/>
                  </a:lnTo>
                  <a:lnTo>
                    <a:pt x="18262" y="774"/>
                  </a:lnTo>
                  <a:lnTo>
                    <a:pt x="37249" y="774"/>
                  </a:lnTo>
                </a:path>
              </a:pathLst>
            </a:custGeom>
            <a:ln w="12700">
              <a:solidFill>
                <a:srgbClr val="05C1F2"/>
              </a:solidFill>
            </a:ln>
          </p:spPr>
          <p:txBody>
            <a:bodyPr wrap="square" lIns="0" tIns="0" rIns="0" bIns="0" rtlCol="0">
              <a:noAutofit/>
            </a:bodyPr>
            <a:lstStyle/>
            <a:p>
              <a:endParaRPr/>
            </a:p>
          </p:txBody>
        </p:sp>
        <p:sp>
          <p:nvSpPr>
            <p:cNvPr id="24" name="object 24"/>
            <p:cNvSpPr/>
            <p:nvPr/>
          </p:nvSpPr>
          <p:spPr>
            <a:xfrm>
              <a:off x="5030858" y="2391361"/>
              <a:ext cx="108610" cy="116103"/>
            </a:xfrm>
            <a:custGeom>
              <a:avLst/>
              <a:gdLst/>
              <a:ahLst/>
              <a:cxnLst/>
              <a:rect l="l" t="t" r="r" b="b"/>
              <a:pathLst>
                <a:path w="108610" h="116103">
                  <a:moveTo>
                    <a:pt x="0" y="116103"/>
                  </a:moveTo>
                  <a:lnTo>
                    <a:pt x="9929" y="113218"/>
                  </a:lnTo>
                  <a:lnTo>
                    <a:pt x="20298" y="109552"/>
                  </a:lnTo>
                  <a:lnTo>
                    <a:pt x="30919" y="105011"/>
                  </a:lnTo>
                  <a:lnTo>
                    <a:pt x="41603" y="99502"/>
                  </a:lnTo>
                  <a:lnTo>
                    <a:pt x="52165" y="92932"/>
                  </a:lnTo>
                  <a:lnTo>
                    <a:pt x="62417" y="85205"/>
                  </a:lnTo>
                  <a:lnTo>
                    <a:pt x="72171" y="76229"/>
                  </a:lnTo>
                  <a:lnTo>
                    <a:pt x="81241" y="65910"/>
                  </a:lnTo>
                  <a:lnTo>
                    <a:pt x="89438" y="54155"/>
                  </a:lnTo>
                  <a:lnTo>
                    <a:pt x="96576" y="40868"/>
                  </a:lnTo>
                  <a:lnTo>
                    <a:pt x="102468" y="25958"/>
                  </a:lnTo>
                  <a:lnTo>
                    <a:pt x="106925" y="9329"/>
                  </a:lnTo>
                  <a:lnTo>
                    <a:pt x="108610" y="0"/>
                  </a:lnTo>
                </a:path>
              </a:pathLst>
            </a:custGeom>
            <a:ln w="12700">
              <a:solidFill>
                <a:srgbClr val="05C1F2"/>
              </a:solidFill>
              <a:prstDash val="dash"/>
            </a:ln>
          </p:spPr>
          <p:txBody>
            <a:bodyPr wrap="square" lIns="0" tIns="0" rIns="0" bIns="0" rtlCol="0">
              <a:noAutofit/>
            </a:bodyPr>
            <a:lstStyle/>
            <a:p>
              <a:endParaRPr/>
            </a:p>
          </p:txBody>
        </p:sp>
        <p:sp>
          <p:nvSpPr>
            <p:cNvPr id="25" name="object 25"/>
            <p:cNvSpPr/>
            <p:nvPr/>
          </p:nvSpPr>
          <p:spPr>
            <a:xfrm>
              <a:off x="4970273" y="2512115"/>
              <a:ext cx="37185" cy="1536"/>
            </a:xfrm>
            <a:custGeom>
              <a:avLst/>
              <a:gdLst/>
              <a:ahLst/>
              <a:cxnLst/>
              <a:rect l="l" t="t" r="r" b="b"/>
              <a:pathLst>
                <a:path w="37185" h="1536">
                  <a:moveTo>
                    <a:pt x="0" y="1536"/>
                  </a:moveTo>
                  <a:lnTo>
                    <a:pt x="18973" y="1536"/>
                  </a:lnTo>
                  <a:lnTo>
                    <a:pt x="26060" y="1536"/>
                  </a:lnTo>
                  <a:lnTo>
                    <a:pt x="37185" y="0"/>
                  </a:lnTo>
                </a:path>
              </a:pathLst>
            </a:custGeom>
            <a:ln w="12699">
              <a:solidFill>
                <a:srgbClr val="05C1F2"/>
              </a:solidFill>
            </a:ln>
          </p:spPr>
          <p:txBody>
            <a:bodyPr wrap="square" lIns="0" tIns="0" rIns="0" bIns="0" rtlCol="0">
              <a:noAutofit/>
            </a:bodyPr>
            <a:lstStyle/>
            <a:p>
              <a:endParaRPr/>
            </a:p>
          </p:txBody>
        </p:sp>
        <p:sp>
          <p:nvSpPr>
            <p:cNvPr id="26" name="object 26"/>
            <p:cNvSpPr/>
            <p:nvPr/>
          </p:nvSpPr>
          <p:spPr>
            <a:xfrm>
              <a:off x="5141649" y="1341649"/>
              <a:ext cx="0" cy="976426"/>
            </a:xfrm>
            <a:custGeom>
              <a:avLst/>
              <a:gdLst/>
              <a:ahLst/>
              <a:cxnLst/>
              <a:rect l="l" t="t" r="r" b="b"/>
              <a:pathLst>
                <a:path h="976426">
                  <a:moveTo>
                    <a:pt x="0" y="976426"/>
                  </a:moveTo>
                  <a:lnTo>
                    <a:pt x="0" y="0"/>
                  </a:lnTo>
                </a:path>
              </a:pathLst>
            </a:custGeom>
            <a:ln w="12700">
              <a:solidFill>
                <a:srgbClr val="05C1F2"/>
              </a:solidFill>
              <a:prstDash val="dash"/>
            </a:ln>
          </p:spPr>
          <p:txBody>
            <a:bodyPr wrap="square" lIns="0" tIns="0" rIns="0" bIns="0" rtlCol="0">
              <a:noAutofit/>
            </a:bodyPr>
            <a:lstStyle/>
            <a:p>
              <a:endParaRPr/>
            </a:p>
          </p:txBody>
        </p:sp>
        <p:sp>
          <p:nvSpPr>
            <p:cNvPr id="27" name="object 27"/>
            <p:cNvSpPr/>
            <p:nvPr/>
          </p:nvSpPr>
          <p:spPr>
            <a:xfrm>
              <a:off x="5140872" y="2342621"/>
              <a:ext cx="774" cy="36893"/>
            </a:xfrm>
            <a:custGeom>
              <a:avLst/>
              <a:gdLst/>
              <a:ahLst/>
              <a:cxnLst/>
              <a:rect l="l" t="t" r="r" b="b"/>
              <a:pathLst>
                <a:path w="774" h="36893">
                  <a:moveTo>
                    <a:pt x="0" y="36893"/>
                  </a:moveTo>
                  <a:lnTo>
                    <a:pt x="508" y="31064"/>
                  </a:lnTo>
                  <a:lnTo>
                    <a:pt x="774" y="24968"/>
                  </a:lnTo>
                  <a:lnTo>
                    <a:pt x="774" y="18630"/>
                  </a:lnTo>
                  <a:lnTo>
                    <a:pt x="774" y="0"/>
                  </a:lnTo>
                </a:path>
              </a:pathLst>
            </a:custGeom>
            <a:ln w="12700">
              <a:solidFill>
                <a:srgbClr val="05C1F2"/>
              </a:solidFill>
            </a:ln>
          </p:spPr>
          <p:txBody>
            <a:bodyPr wrap="square" lIns="0" tIns="0" rIns="0" bIns="0" rtlCol="0">
              <a:noAutofit/>
            </a:bodyPr>
            <a:lstStyle/>
            <a:p>
              <a:endParaRPr/>
            </a:p>
          </p:txBody>
        </p:sp>
        <p:sp>
          <p:nvSpPr>
            <p:cNvPr id="28" name="object 28"/>
            <p:cNvSpPr/>
            <p:nvPr/>
          </p:nvSpPr>
          <p:spPr>
            <a:xfrm>
              <a:off x="5019365" y="1160527"/>
              <a:ext cx="116103" cy="108610"/>
            </a:xfrm>
            <a:custGeom>
              <a:avLst/>
              <a:gdLst/>
              <a:ahLst/>
              <a:cxnLst/>
              <a:rect l="l" t="t" r="r" b="b"/>
              <a:pathLst>
                <a:path w="116103" h="108610">
                  <a:moveTo>
                    <a:pt x="116103" y="108610"/>
                  </a:moveTo>
                  <a:lnTo>
                    <a:pt x="113218" y="98680"/>
                  </a:lnTo>
                  <a:lnTo>
                    <a:pt x="109552" y="88311"/>
                  </a:lnTo>
                  <a:lnTo>
                    <a:pt x="105011" y="77691"/>
                  </a:lnTo>
                  <a:lnTo>
                    <a:pt x="99502" y="67006"/>
                  </a:lnTo>
                  <a:lnTo>
                    <a:pt x="92932" y="56444"/>
                  </a:lnTo>
                  <a:lnTo>
                    <a:pt x="85205" y="46192"/>
                  </a:lnTo>
                  <a:lnTo>
                    <a:pt x="76229" y="36438"/>
                  </a:lnTo>
                  <a:lnTo>
                    <a:pt x="65910" y="27368"/>
                  </a:lnTo>
                  <a:lnTo>
                    <a:pt x="54155" y="19171"/>
                  </a:lnTo>
                  <a:lnTo>
                    <a:pt x="40868" y="12033"/>
                  </a:lnTo>
                  <a:lnTo>
                    <a:pt x="25958" y="6142"/>
                  </a:lnTo>
                  <a:lnTo>
                    <a:pt x="9329" y="1684"/>
                  </a:lnTo>
                  <a:lnTo>
                    <a:pt x="0" y="0"/>
                  </a:lnTo>
                </a:path>
              </a:pathLst>
            </a:custGeom>
            <a:ln w="12700">
              <a:solidFill>
                <a:srgbClr val="05C1F2"/>
              </a:solidFill>
              <a:prstDash val="dash"/>
            </a:ln>
          </p:spPr>
          <p:txBody>
            <a:bodyPr wrap="square" lIns="0" tIns="0" rIns="0" bIns="0" rtlCol="0">
              <a:noAutofit/>
            </a:bodyPr>
            <a:lstStyle/>
            <a:p>
              <a:endParaRPr/>
            </a:p>
          </p:txBody>
        </p:sp>
        <p:sp>
          <p:nvSpPr>
            <p:cNvPr id="29" name="object 29"/>
            <p:cNvSpPr/>
            <p:nvPr/>
          </p:nvSpPr>
          <p:spPr>
            <a:xfrm>
              <a:off x="5140123" y="1292534"/>
              <a:ext cx="1524" cy="36830"/>
            </a:xfrm>
            <a:custGeom>
              <a:avLst/>
              <a:gdLst/>
              <a:ahLst/>
              <a:cxnLst/>
              <a:rect l="l" t="t" r="r" b="b"/>
              <a:pathLst>
                <a:path w="1524" h="36830">
                  <a:moveTo>
                    <a:pt x="1524" y="36829"/>
                  </a:moveTo>
                  <a:lnTo>
                    <a:pt x="1524" y="18211"/>
                  </a:lnTo>
                  <a:lnTo>
                    <a:pt x="1524" y="11125"/>
                  </a:lnTo>
                  <a:lnTo>
                    <a:pt x="0" y="0"/>
                  </a:lnTo>
                </a:path>
              </a:pathLst>
            </a:custGeom>
            <a:ln w="12699">
              <a:solidFill>
                <a:srgbClr val="05C1F2"/>
              </a:solidFill>
            </a:ln>
          </p:spPr>
          <p:txBody>
            <a:bodyPr wrap="square" lIns="0" tIns="0" rIns="0" bIns="0" rtlCol="0">
              <a:noAutofit/>
            </a:bodyPr>
            <a:lstStyle/>
            <a:p>
              <a:endParaRPr/>
            </a:p>
          </p:txBody>
        </p:sp>
        <p:sp>
          <p:nvSpPr>
            <p:cNvPr id="30" name="object 30"/>
            <p:cNvSpPr/>
            <p:nvPr/>
          </p:nvSpPr>
          <p:spPr>
            <a:xfrm>
              <a:off x="658362" y="1158346"/>
              <a:ext cx="4286643" cy="0"/>
            </a:xfrm>
            <a:custGeom>
              <a:avLst/>
              <a:gdLst/>
              <a:ahLst/>
              <a:cxnLst/>
              <a:rect l="l" t="t" r="r" b="b"/>
              <a:pathLst>
                <a:path w="4286643">
                  <a:moveTo>
                    <a:pt x="4286643" y="0"/>
                  </a:moveTo>
                  <a:lnTo>
                    <a:pt x="0" y="0"/>
                  </a:lnTo>
                </a:path>
              </a:pathLst>
            </a:custGeom>
            <a:ln w="12700">
              <a:solidFill>
                <a:srgbClr val="05C1F2"/>
              </a:solidFill>
              <a:prstDash val="dash"/>
            </a:ln>
          </p:spPr>
          <p:txBody>
            <a:bodyPr wrap="square" lIns="0" tIns="0" rIns="0" bIns="0" rtlCol="0">
              <a:noAutofit/>
            </a:bodyPr>
            <a:lstStyle/>
            <a:p>
              <a:endParaRPr/>
            </a:p>
          </p:txBody>
        </p:sp>
        <p:sp>
          <p:nvSpPr>
            <p:cNvPr id="31" name="object 31"/>
            <p:cNvSpPr/>
            <p:nvPr/>
          </p:nvSpPr>
          <p:spPr>
            <a:xfrm>
              <a:off x="4970273" y="1158346"/>
              <a:ext cx="37236" cy="774"/>
            </a:xfrm>
            <a:custGeom>
              <a:avLst/>
              <a:gdLst/>
              <a:ahLst/>
              <a:cxnLst/>
              <a:rect l="l" t="t" r="r" b="b"/>
              <a:pathLst>
                <a:path w="37236" h="774">
                  <a:moveTo>
                    <a:pt x="37236" y="774"/>
                  </a:moveTo>
                  <a:lnTo>
                    <a:pt x="31407" y="266"/>
                  </a:lnTo>
                  <a:lnTo>
                    <a:pt x="25323" y="0"/>
                  </a:lnTo>
                  <a:lnTo>
                    <a:pt x="18973" y="0"/>
                  </a:lnTo>
                  <a:lnTo>
                    <a:pt x="0" y="0"/>
                  </a:lnTo>
                </a:path>
              </a:pathLst>
            </a:custGeom>
            <a:ln w="12700">
              <a:solidFill>
                <a:srgbClr val="05C1F2"/>
              </a:solidFill>
            </a:ln>
          </p:spPr>
          <p:txBody>
            <a:bodyPr wrap="square" lIns="0" tIns="0" rIns="0" bIns="0" rtlCol="0">
              <a:noAutofit/>
            </a:bodyPr>
            <a:lstStyle/>
            <a:p>
              <a:endParaRPr/>
            </a:p>
          </p:txBody>
        </p:sp>
        <p:sp>
          <p:nvSpPr>
            <p:cNvPr id="32" name="object 32"/>
            <p:cNvSpPr/>
            <p:nvPr/>
          </p:nvSpPr>
          <p:spPr>
            <a:xfrm>
              <a:off x="608534" y="1158346"/>
              <a:ext cx="37198" cy="1523"/>
            </a:xfrm>
            <a:custGeom>
              <a:avLst/>
              <a:gdLst/>
              <a:ahLst/>
              <a:cxnLst/>
              <a:rect l="l" t="t" r="r" b="b"/>
              <a:pathLst>
                <a:path w="37198" h="1524">
                  <a:moveTo>
                    <a:pt x="37198" y="0"/>
                  </a:moveTo>
                  <a:lnTo>
                    <a:pt x="18211" y="0"/>
                  </a:lnTo>
                  <a:lnTo>
                    <a:pt x="11125" y="0"/>
                  </a:lnTo>
                  <a:lnTo>
                    <a:pt x="0" y="1524"/>
                  </a:lnTo>
                </a:path>
              </a:pathLst>
            </a:custGeom>
            <a:ln w="12700">
              <a:solidFill>
                <a:srgbClr val="05C1F2"/>
              </a:solidFill>
            </a:ln>
          </p:spPr>
          <p:txBody>
            <a:bodyPr wrap="square" lIns="0" tIns="0" rIns="0" bIns="0" rtlCol="0">
              <a:noAutofit/>
            </a:bodyPr>
            <a:lstStyle/>
            <a:p>
              <a:endParaRPr/>
            </a:p>
          </p:txBody>
        </p:sp>
        <p:sp>
          <p:nvSpPr>
            <p:cNvPr id="14" name="object 14"/>
            <p:cNvSpPr txBox="1"/>
            <p:nvPr/>
          </p:nvSpPr>
          <p:spPr>
            <a:xfrm>
              <a:off x="545299" y="1291327"/>
              <a:ext cx="4517453" cy="457200"/>
            </a:xfrm>
            <a:prstGeom prst="rect">
              <a:avLst/>
            </a:prstGeom>
          </p:spPr>
          <p:txBody>
            <a:bodyPr wrap="square" lIns="0" tIns="7302" rIns="0" bIns="0" rtlCol="0">
              <a:noAutofit/>
            </a:bodyPr>
            <a:lstStyle/>
            <a:p>
              <a:pPr marL="12700" algn="just">
                <a:lnSpc>
                  <a:spcPts val="1150"/>
                </a:lnSpc>
              </a:pPr>
              <a:r>
                <a:rPr lang="es-ES" sz="1000" dirty="0">
                  <a:solidFill>
                    <a:srgbClr val="363435"/>
                  </a:solidFill>
                  <a:latin typeface="Malgun Gothic"/>
                  <a:cs typeface="Malgun Gothic"/>
                </a:rPr>
                <a:t>Levantad en alto vuestros ojos, y mirad quién creó estas cosas; él saca y cuenta su ejército; a todas llama por sus nombres; ninguna faltará; tal es la grandeza de su fuerza, y el poder de su dominio. </a:t>
              </a:r>
              <a:r>
                <a:rPr sz="1000" dirty="0">
                  <a:solidFill>
                    <a:srgbClr val="363435"/>
                  </a:solidFill>
                  <a:latin typeface="Malgun Gothic"/>
                  <a:cs typeface="Malgun Gothic"/>
                </a:rPr>
                <a:t>(</a:t>
              </a:r>
              <a:r>
                <a:rPr lang="es-ES" sz="1000" dirty="0">
                  <a:solidFill>
                    <a:srgbClr val="363435"/>
                  </a:solidFill>
                  <a:latin typeface="Malgun Gothic"/>
                  <a:cs typeface="Malgun Gothic"/>
                </a:rPr>
                <a:t>Is</a:t>
              </a:r>
              <a:r>
                <a:rPr sz="1000" dirty="0">
                  <a:solidFill>
                    <a:srgbClr val="363435"/>
                  </a:solidFill>
                  <a:latin typeface="Malgun Gothic"/>
                  <a:cs typeface="Malgun Gothic"/>
                </a:rPr>
                <a:t> 40:26)</a:t>
              </a:r>
              <a:endParaRPr sz="1000" dirty="0">
                <a:latin typeface="Malgun Gothic"/>
                <a:cs typeface="Malgun Gothic"/>
              </a:endParaRPr>
            </a:p>
          </p:txBody>
        </p:sp>
        <p:sp>
          <p:nvSpPr>
            <p:cNvPr id="13" name="object 13"/>
            <p:cNvSpPr txBox="1"/>
            <p:nvPr/>
          </p:nvSpPr>
          <p:spPr>
            <a:xfrm>
              <a:off x="545299" y="1900927"/>
              <a:ext cx="4517453" cy="457200"/>
            </a:xfrm>
            <a:prstGeom prst="rect">
              <a:avLst/>
            </a:prstGeom>
          </p:spPr>
          <p:txBody>
            <a:bodyPr wrap="square" lIns="0" tIns="7302" rIns="0" bIns="0" rtlCol="0">
              <a:noAutofit/>
            </a:bodyPr>
            <a:lstStyle/>
            <a:p>
              <a:pPr marL="12700" algn="just">
                <a:lnSpc>
                  <a:spcPts val="1150"/>
                </a:lnSpc>
              </a:pPr>
              <a:r>
                <a:rPr sz="1000" spc="-5" dirty="0">
                  <a:solidFill>
                    <a:srgbClr val="363435"/>
                  </a:solidFill>
                  <a:latin typeface="Malgun Gothic"/>
                  <a:cs typeface="Malgun Gothic"/>
                </a:rPr>
                <a:t>Lift up your eyes on high, And see who has created these things, Who brings</a:t>
              </a:r>
              <a:r>
                <a:rPr lang="es-ES" sz="1000" spc="-5" dirty="0">
                  <a:solidFill>
                    <a:srgbClr val="363435"/>
                  </a:solidFill>
                  <a:latin typeface="Malgun Gothic"/>
                  <a:cs typeface="Malgun Gothic"/>
                </a:rPr>
                <a:t> </a:t>
              </a:r>
              <a:r>
                <a:rPr sz="1000" spc="-3" dirty="0">
                  <a:solidFill>
                    <a:srgbClr val="363435"/>
                  </a:solidFill>
                  <a:latin typeface="Malgun Gothic"/>
                  <a:cs typeface="Malgun Gothic"/>
                </a:rPr>
                <a:t>out their host by number; He calls them all by name, By the greatness of His</a:t>
              </a:r>
              <a:r>
                <a:rPr lang="es-ES" sz="1000" spc="-3" dirty="0">
                  <a:solidFill>
                    <a:srgbClr val="363435"/>
                  </a:solidFill>
                  <a:latin typeface="Malgun Gothic"/>
                  <a:cs typeface="Malgun Gothic"/>
                </a:rPr>
                <a:t> </a:t>
              </a:r>
              <a:r>
                <a:rPr sz="1000" spc="-2" dirty="0">
                  <a:solidFill>
                    <a:srgbClr val="363435"/>
                  </a:solidFill>
                  <a:latin typeface="Malgun Gothic"/>
                  <a:cs typeface="Malgun Gothic"/>
                </a:rPr>
                <a:t>might And the strength of His power; Not one is missing. (Is 40:26)</a:t>
              </a:r>
              <a:endParaRPr sz="1000" dirty="0">
                <a:latin typeface="Malgun Gothic"/>
                <a:cs typeface="Malgun Gothic"/>
              </a:endParaRPr>
            </a:p>
          </p:txBody>
        </p:sp>
        <p:sp>
          <p:nvSpPr>
            <p:cNvPr id="12" name="object 12"/>
            <p:cNvSpPr txBox="1"/>
            <p:nvPr/>
          </p:nvSpPr>
          <p:spPr>
            <a:xfrm>
              <a:off x="642179" y="2718179"/>
              <a:ext cx="106302" cy="177800"/>
            </a:xfrm>
            <a:prstGeom prst="rect">
              <a:avLst/>
            </a:prstGeom>
          </p:spPr>
          <p:txBody>
            <a:bodyPr wrap="square" lIns="0" tIns="8540" rIns="0" bIns="0" rtlCol="0">
              <a:noAutofit/>
            </a:bodyPr>
            <a:lstStyle/>
            <a:p>
              <a:pPr marL="12700">
                <a:lnSpc>
                  <a:spcPts val="1345"/>
                </a:lnSpc>
              </a:pPr>
              <a:r>
                <a:rPr sz="1200" dirty="0">
                  <a:solidFill>
                    <a:srgbClr val="00AFEE"/>
                  </a:solidFill>
                  <a:latin typeface="Impact"/>
                  <a:cs typeface="Impact"/>
                </a:rPr>
                <a:t>1</a:t>
              </a:r>
              <a:endParaRPr sz="1200">
                <a:latin typeface="Impact"/>
                <a:cs typeface="Impact"/>
              </a:endParaRPr>
            </a:p>
          </p:txBody>
        </p:sp>
        <p:sp>
          <p:nvSpPr>
            <p:cNvPr id="11" name="object 11"/>
            <p:cNvSpPr txBox="1"/>
            <p:nvPr/>
          </p:nvSpPr>
          <p:spPr>
            <a:xfrm>
              <a:off x="916100" y="2717965"/>
              <a:ext cx="2912160" cy="139700"/>
            </a:xfrm>
            <a:prstGeom prst="rect">
              <a:avLst/>
            </a:prstGeom>
          </p:spPr>
          <p:txBody>
            <a:bodyPr wrap="square" lIns="0" tIns="6635" rIns="0" bIns="0" rtlCol="0">
              <a:noAutofit/>
            </a:bodyPr>
            <a:lstStyle/>
            <a:p>
              <a:pPr marL="12700" algn="just">
                <a:lnSpc>
                  <a:spcPts val="1045"/>
                </a:lnSpc>
              </a:pPr>
              <a:r>
                <a:rPr lang="es-ES" sz="900" dirty="0">
                  <a:latin typeface="Malgun Gothic" panose="020B0503020000020004" pitchFamily="34" charset="-127"/>
                  <a:ea typeface="Malgun Gothic" panose="020B0503020000020004" pitchFamily="34" charset="-127"/>
                  <a:cs typeface="Malgun Gothic"/>
                </a:rPr>
                <a:t>Subraya las palabras o frases clave en la Palabra.</a:t>
              </a:r>
            </a:p>
          </p:txBody>
        </p:sp>
        <p:sp>
          <p:nvSpPr>
            <p:cNvPr id="10" name="object 10"/>
            <p:cNvSpPr txBox="1"/>
            <p:nvPr/>
          </p:nvSpPr>
          <p:spPr>
            <a:xfrm>
              <a:off x="642179" y="3176080"/>
              <a:ext cx="124757" cy="177800"/>
            </a:xfrm>
            <a:prstGeom prst="rect">
              <a:avLst/>
            </a:prstGeom>
          </p:spPr>
          <p:txBody>
            <a:bodyPr wrap="square" lIns="0" tIns="8540" rIns="0" bIns="0" rtlCol="0">
              <a:noAutofit/>
            </a:bodyPr>
            <a:lstStyle/>
            <a:p>
              <a:pPr marL="12700">
                <a:lnSpc>
                  <a:spcPts val="1345"/>
                </a:lnSpc>
              </a:pPr>
              <a:r>
                <a:rPr sz="1200" dirty="0">
                  <a:solidFill>
                    <a:srgbClr val="00AFEE"/>
                  </a:solidFill>
                  <a:latin typeface="Impact"/>
                  <a:cs typeface="Impact"/>
                </a:rPr>
                <a:t>2</a:t>
              </a:r>
              <a:endParaRPr sz="1200">
                <a:latin typeface="Impact"/>
                <a:cs typeface="Impact"/>
              </a:endParaRPr>
            </a:p>
          </p:txBody>
        </p:sp>
        <p:sp>
          <p:nvSpPr>
            <p:cNvPr id="9" name="object 9"/>
            <p:cNvSpPr txBox="1"/>
            <p:nvPr/>
          </p:nvSpPr>
          <p:spPr>
            <a:xfrm>
              <a:off x="916100" y="3186610"/>
              <a:ext cx="2800167" cy="140600"/>
            </a:xfrm>
            <a:prstGeom prst="rect">
              <a:avLst/>
            </a:prstGeom>
          </p:spPr>
          <p:txBody>
            <a:bodyPr wrap="square" lIns="0" tIns="6953" rIns="0" bIns="0" rtlCol="0">
              <a:noAutofit/>
            </a:bodyPr>
            <a:lstStyle/>
            <a:p>
              <a:pPr marL="12700" algn="just">
                <a:lnSpc>
                  <a:spcPts val="1095"/>
                </a:lnSpc>
              </a:pPr>
              <a:r>
                <a:rPr lang="es-ES" sz="900" dirty="0">
                  <a:solidFill>
                    <a:srgbClr val="363435"/>
                  </a:solidFill>
                  <a:latin typeface="Malgun Gothic" panose="020B0503020000020004" pitchFamily="34" charset="-127"/>
                  <a:ea typeface="Malgun Gothic" panose="020B0503020000020004" pitchFamily="34" charset="-127"/>
                  <a:cs typeface="NanumBarunGothic"/>
                </a:rPr>
                <a:t>¿Qué significa </a:t>
              </a:r>
              <a:r>
                <a:rPr sz="900" dirty="0">
                  <a:solidFill>
                    <a:srgbClr val="363435"/>
                  </a:solidFill>
                  <a:latin typeface="Malgun Gothic" panose="020B0503020000020004" pitchFamily="34" charset="-127"/>
                  <a:ea typeface="Malgun Gothic" panose="020B0503020000020004" pitchFamily="34" charset="-127"/>
                  <a:cs typeface="NanumBarunGothic"/>
                </a:rPr>
                <a:t>‘</a:t>
              </a:r>
              <a:r>
                <a:rPr lang="es-ES" sz="900" dirty="0">
                  <a:solidFill>
                    <a:srgbClr val="363435"/>
                  </a:solidFill>
                  <a:latin typeface="Malgun Gothic" panose="020B0503020000020004" pitchFamily="34" charset="-127"/>
                  <a:ea typeface="Malgun Gothic" panose="020B0503020000020004" pitchFamily="34" charset="-127"/>
                  <a:cs typeface="NanumBarunGothic"/>
                </a:rPr>
                <a:t>ninguna faltará’</a:t>
              </a:r>
              <a:r>
                <a:rPr sz="900" dirty="0">
                  <a:solidFill>
                    <a:srgbClr val="363435"/>
                  </a:solidFill>
                  <a:latin typeface="Malgun Gothic" panose="020B0503020000020004" pitchFamily="34" charset="-127"/>
                  <a:ea typeface="Malgun Gothic" panose="020B0503020000020004" pitchFamily="34" charset="-127"/>
                  <a:cs typeface="Malgun Gothic"/>
                </a:rPr>
                <a:t>?</a:t>
              </a:r>
              <a:endParaRPr sz="900" dirty="0">
                <a:latin typeface="Malgun Gothic" panose="020B0503020000020004" pitchFamily="34" charset="-127"/>
                <a:ea typeface="Malgun Gothic" panose="020B0503020000020004" pitchFamily="34" charset="-127"/>
                <a:cs typeface="Malgun Gothic"/>
              </a:endParaRPr>
            </a:p>
          </p:txBody>
        </p:sp>
        <p:sp>
          <p:nvSpPr>
            <p:cNvPr id="6" name="object 6"/>
            <p:cNvSpPr txBox="1"/>
            <p:nvPr/>
          </p:nvSpPr>
          <p:spPr>
            <a:xfrm>
              <a:off x="645779" y="5026378"/>
              <a:ext cx="106302" cy="177800"/>
            </a:xfrm>
            <a:prstGeom prst="rect">
              <a:avLst/>
            </a:prstGeom>
          </p:spPr>
          <p:txBody>
            <a:bodyPr wrap="square" lIns="0" tIns="8540" rIns="0" bIns="0" rtlCol="0">
              <a:noAutofit/>
            </a:bodyPr>
            <a:lstStyle/>
            <a:p>
              <a:pPr marL="12700">
                <a:lnSpc>
                  <a:spcPts val="1345"/>
                </a:lnSpc>
              </a:pPr>
              <a:r>
                <a:rPr sz="1200" dirty="0">
                  <a:solidFill>
                    <a:srgbClr val="00AFEE"/>
                  </a:solidFill>
                  <a:latin typeface="Impact"/>
                  <a:cs typeface="Impact"/>
                </a:rPr>
                <a:t>1</a:t>
              </a:r>
              <a:endParaRPr sz="1200">
                <a:latin typeface="Impact"/>
                <a:cs typeface="Impact"/>
              </a:endParaRPr>
            </a:p>
          </p:txBody>
        </p:sp>
        <p:sp>
          <p:nvSpPr>
            <p:cNvPr id="5" name="object 5"/>
            <p:cNvSpPr txBox="1"/>
            <p:nvPr/>
          </p:nvSpPr>
          <p:spPr>
            <a:xfrm>
              <a:off x="919699" y="5026164"/>
              <a:ext cx="4005440" cy="414020"/>
            </a:xfrm>
            <a:prstGeom prst="rect">
              <a:avLst/>
            </a:prstGeom>
          </p:spPr>
          <p:txBody>
            <a:bodyPr wrap="square" lIns="0" tIns="6635" rIns="0" bIns="0" rtlCol="0">
              <a:noAutofit/>
            </a:bodyPr>
            <a:lstStyle/>
            <a:p>
              <a:pPr marL="12700" marR="17145" algn="just">
                <a:lnSpc>
                  <a:spcPts val="1045"/>
                </a:lnSpc>
              </a:pPr>
              <a:r>
                <a:rPr lang="es-ES" sz="900" dirty="0">
                  <a:solidFill>
                    <a:srgbClr val="363435"/>
                  </a:solidFill>
                  <a:latin typeface="Malgun Gothic"/>
                  <a:cs typeface="Malgun Gothic"/>
                </a:rPr>
                <a:t>Cuando nos miramos, a menudo nos vemos miserables. Pero Dios nos ve estimados. ¿Por qué? Busca en la Biblia y resume </a:t>
              </a:r>
              <a:r>
                <a:rPr sz="900" dirty="0">
                  <a:solidFill>
                    <a:srgbClr val="363435"/>
                  </a:solidFill>
                  <a:latin typeface="Malgun Gothic"/>
                  <a:cs typeface="Malgun Gothic"/>
                </a:rPr>
                <a:t>(</a:t>
              </a:r>
              <a:r>
                <a:rPr lang="es-ES" sz="900" dirty="0">
                  <a:solidFill>
                    <a:srgbClr val="363435"/>
                  </a:solidFill>
                  <a:latin typeface="Malgun Gothic"/>
                  <a:cs typeface="Malgun Gothic"/>
                </a:rPr>
                <a:t>Sal</a:t>
              </a:r>
              <a:r>
                <a:rPr sz="900" dirty="0">
                  <a:solidFill>
                    <a:srgbClr val="363435"/>
                  </a:solidFill>
                  <a:latin typeface="Malgun Gothic"/>
                  <a:cs typeface="Malgun Gothic"/>
                </a:rPr>
                <a:t> 144:3~4, </a:t>
              </a:r>
              <a:r>
                <a:rPr lang="es-ES" sz="900" dirty="0">
                  <a:solidFill>
                    <a:srgbClr val="363435"/>
                  </a:solidFill>
                  <a:latin typeface="Malgun Gothic"/>
                  <a:cs typeface="Malgun Gothic"/>
                </a:rPr>
                <a:t>Gn </a:t>
              </a:r>
              <a:r>
                <a:rPr sz="900" dirty="0">
                  <a:solidFill>
                    <a:srgbClr val="363435"/>
                  </a:solidFill>
                  <a:latin typeface="Malgun Gothic"/>
                  <a:cs typeface="Malgun Gothic"/>
                </a:rPr>
                <a:t>1:27, </a:t>
              </a:r>
              <a:r>
                <a:rPr lang="es-ES" sz="900" dirty="0">
                  <a:solidFill>
                    <a:srgbClr val="363435"/>
                  </a:solidFill>
                  <a:latin typeface="Malgun Gothic"/>
                  <a:cs typeface="Malgun Gothic"/>
                </a:rPr>
                <a:t>  Gn </a:t>
              </a:r>
              <a:r>
                <a:rPr sz="900" dirty="0">
                  <a:solidFill>
                    <a:srgbClr val="363435"/>
                  </a:solidFill>
                  <a:latin typeface="Malgun Gothic"/>
                  <a:cs typeface="Malgun Gothic"/>
                </a:rPr>
                <a:t>2:7, </a:t>
              </a:r>
              <a:r>
                <a:rPr lang="es-ES" sz="900" dirty="0">
                  <a:solidFill>
                    <a:srgbClr val="363435"/>
                  </a:solidFill>
                  <a:latin typeface="Malgun Gothic"/>
                  <a:cs typeface="Malgun Gothic"/>
                </a:rPr>
                <a:t>Sal </a:t>
              </a:r>
              <a:r>
                <a:rPr sz="900" dirty="0">
                  <a:solidFill>
                    <a:srgbClr val="363435"/>
                  </a:solidFill>
                  <a:latin typeface="Malgun Gothic"/>
                  <a:cs typeface="Malgun Gothic"/>
                </a:rPr>
                <a:t>16:3).</a:t>
              </a:r>
              <a:endParaRPr sz="900" dirty="0">
                <a:latin typeface="Malgun Gothic"/>
                <a:cs typeface="Malgun Gothic"/>
              </a:endParaRPr>
            </a:p>
          </p:txBody>
        </p:sp>
        <p:sp>
          <p:nvSpPr>
            <p:cNvPr id="4" name="object 4"/>
            <p:cNvSpPr txBox="1"/>
            <p:nvPr/>
          </p:nvSpPr>
          <p:spPr>
            <a:xfrm>
              <a:off x="282100" y="7702200"/>
              <a:ext cx="171449" cy="152400"/>
            </a:xfrm>
            <a:prstGeom prst="rect">
              <a:avLst/>
            </a:prstGeom>
          </p:spPr>
          <p:txBody>
            <a:bodyPr wrap="square" lIns="0" tIns="6985" rIns="0" bIns="0" rtlCol="0">
              <a:noAutofit/>
            </a:bodyPr>
            <a:lstStyle/>
            <a:p>
              <a:pPr marL="12700">
                <a:lnSpc>
                  <a:spcPts val="1100"/>
                </a:lnSpc>
              </a:pPr>
              <a:r>
                <a:rPr sz="1000" dirty="0">
                  <a:solidFill>
                    <a:srgbClr val="363435"/>
                  </a:solidFill>
                  <a:latin typeface="Times New Roman"/>
                  <a:cs typeface="Times New Roman"/>
                </a:rPr>
                <a:t>72</a:t>
              </a:r>
              <a:endParaRPr sz="1000">
                <a:latin typeface="Times New Roman"/>
                <a:cs typeface="Times New Roman"/>
              </a:endParaRPr>
            </a:p>
          </p:txBody>
        </p:sp>
        <p:sp>
          <p:nvSpPr>
            <p:cNvPr id="3" name="object 3"/>
            <p:cNvSpPr txBox="1"/>
            <p:nvPr/>
          </p:nvSpPr>
          <p:spPr>
            <a:xfrm>
              <a:off x="658362" y="1018646"/>
              <a:ext cx="4286643"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670993" y="2373946"/>
              <a:ext cx="4286643" cy="152400"/>
            </a:xfrm>
            <a:prstGeom prst="rect">
              <a:avLst/>
            </a:prstGeom>
          </p:spPr>
          <p:txBody>
            <a:bodyPr wrap="square" lIns="0" tIns="0" rIns="0" bIns="0" rtlCol="0">
              <a:noAutofit/>
            </a:bodyPr>
            <a:lstStyle/>
            <a:p>
              <a:pPr marL="25400">
                <a:lnSpc>
                  <a:spcPts val="1000"/>
                </a:lnSpc>
              </a:pPr>
              <a:endParaRPr sz="1000"/>
            </a:p>
          </p:txBody>
        </p:sp>
        <p:sp>
          <p:nvSpPr>
            <p:cNvPr id="51" name="object 11">
              <a:extLst>
                <a:ext uri="{FF2B5EF4-FFF2-40B4-BE49-F238E27FC236}">
                  <a16:creationId xmlns:a16="http://schemas.microsoft.com/office/drawing/2014/main" id="{72405474-3EBC-405B-B214-2E870B751CA0}"/>
                </a:ext>
              </a:extLst>
            </p:cNvPr>
            <p:cNvSpPr txBox="1"/>
            <p:nvPr/>
          </p:nvSpPr>
          <p:spPr>
            <a:xfrm>
              <a:off x="622169" y="603250"/>
              <a:ext cx="3365632" cy="306188"/>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Escríbelas en la tabla de tu corazón (Recitación)</a:t>
              </a:r>
              <a:endParaRPr sz="1000" dirty="0">
                <a:latin typeface="Times New Roman"/>
                <a:cs typeface="Times New Roman"/>
              </a:endParaRPr>
            </a:p>
          </p:txBody>
        </p:sp>
        <p:sp>
          <p:nvSpPr>
            <p:cNvPr id="52" name="object 11">
              <a:extLst>
                <a:ext uri="{FF2B5EF4-FFF2-40B4-BE49-F238E27FC236}">
                  <a16:creationId xmlns:a16="http://schemas.microsoft.com/office/drawing/2014/main" id="{623D4085-CFC1-4055-81EA-D08D30669DED}"/>
                </a:ext>
              </a:extLst>
            </p:cNvPr>
            <p:cNvSpPr txBox="1"/>
            <p:nvPr/>
          </p:nvSpPr>
          <p:spPr>
            <a:xfrm>
              <a:off x="622300" y="4337050"/>
              <a:ext cx="240566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Cambiar mi mente a la palabra</a:t>
              </a:r>
              <a:endParaRPr sz="1000" dirty="0">
                <a:latin typeface="Times New Roman"/>
                <a:cs typeface="Times New Roman"/>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그룹 26">
            <a:extLst>
              <a:ext uri="{FF2B5EF4-FFF2-40B4-BE49-F238E27FC236}">
                <a16:creationId xmlns:a16="http://schemas.microsoft.com/office/drawing/2014/main" id="{4EEB0E43-DEFE-4576-8BFD-08C3A71629F2}"/>
              </a:ext>
            </a:extLst>
          </p:cNvPr>
          <p:cNvGrpSpPr/>
          <p:nvPr/>
        </p:nvGrpSpPr>
        <p:grpSpPr>
          <a:xfrm>
            <a:off x="653286" y="1041999"/>
            <a:ext cx="4706114" cy="6812601"/>
            <a:chOff x="653286" y="1041999"/>
            <a:chExt cx="4706114" cy="6812601"/>
          </a:xfrm>
        </p:grpSpPr>
        <p:sp>
          <p:nvSpPr>
            <p:cNvPr id="22" name="object 22"/>
            <p:cNvSpPr/>
            <p:nvPr/>
          </p:nvSpPr>
          <p:spPr>
            <a:xfrm>
              <a:off x="653294" y="35135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CC8F3"/>
            </a:solidFill>
          </p:spPr>
          <p:txBody>
            <a:bodyPr wrap="square" lIns="0" tIns="0" rIns="0" bIns="0" rtlCol="0">
              <a:noAutofit/>
            </a:bodyPr>
            <a:lstStyle/>
            <a:p>
              <a:endParaRPr/>
            </a:p>
          </p:txBody>
        </p:sp>
        <p:sp>
          <p:nvSpPr>
            <p:cNvPr id="23" name="object 23"/>
            <p:cNvSpPr/>
            <p:nvPr/>
          </p:nvSpPr>
          <p:spPr>
            <a:xfrm>
              <a:off x="690835" y="35511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DFDFD"/>
            </a:solidFill>
          </p:spPr>
          <p:txBody>
            <a:bodyPr wrap="square" lIns="0" tIns="0" rIns="0" bIns="0" rtlCol="0">
              <a:noAutofit/>
            </a:bodyPr>
            <a:lstStyle/>
            <a:p>
              <a:endParaRPr/>
            </a:p>
          </p:txBody>
        </p:sp>
        <p:sp>
          <p:nvSpPr>
            <p:cNvPr id="20" name="object 20"/>
            <p:cNvSpPr/>
            <p:nvPr/>
          </p:nvSpPr>
          <p:spPr>
            <a:xfrm>
              <a:off x="653286" y="1041999"/>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CC8F3"/>
            </a:solidFill>
          </p:spPr>
          <p:txBody>
            <a:bodyPr wrap="square" lIns="0" tIns="0" rIns="0" bIns="0" rtlCol="0">
              <a:noAutofit/>
            </a:bodyPr>
            <a:lstStyle/>
            <a:p>
              <a:endParaRPr/>
            </a:p>
          </p:txBody>
        </p:sp>
        <p:sp>
          <p:nvSpPr>
            <p:cNvPr id="21" name="object 21"/>
            <p:cNvSpPr/>
            <p:nvPr/>
          </p:nvSpPr>
          <p:spPr>
            <a:xfrm>
              <a:off x="690827" y="10795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DFDFD"/>
            </a:solidFill>
          </p:spPr>
          <p:txBody>
            <a:bodyPr wrap="square" lIns="0" tIns="0" rIns="0" bIns="0" rtlCol="0">
              <a:noAutofit/>
            </a:bodyPr>
            <a:lstStyle/>
            <a:p>
              <a:endParaRPr/>
            </a:p>
          </p:txBody>
        </p:sp>
        <p:grpSp>
          <p:nvGrpSpPr>
            <p:cNvPr id="25" name="그룹 24">
              <a:extLst>
                <a:ext uri="{FF2B5EF4-FFF2-40B4-BE49-F238E27FC236}">
                  <a16:creationId xmlns:a16="http://schemas.microsoft.com/office/drawing/2014/main" id="{92D636D7-DDA9-49FD-9C41-90F53E829E3A}"/>
                </a:ext>
              </a:extLst>
            </p:cNvPr>
            <p:cNvGrpSpPr/>
            <p:nvPr/>
          </p:nvGrpSpPr>
          <p:grpSpPr>
            <a:xfrm>
              <a:off x="755873" y="5052285"/>
              <a:ext cx="4432077" cy="379288"/>
              <a:chOff x="755873" y="5052285"/>
              <a:chExt cx="4432077" cy="379288"/>
            </a:xfrm>
          </p:grpSpPr>
          <p:sp>
            <p:nvSpPr>
              <p:cNvPr id="4" name="object 4"/>
              <p:cNvSpPr txBox="1"/>
              <p:nvPr/>
            </p:nvSpPr>
            <p:spPr>
              <a:xfrm>
                <a:off x="755873" y="5088648"/>
                <a:ext cx="4432077" cy="342925"/>
              </a:xfrm>
              <a:prstGeom prst="rect">
                <a:avLst/>
              </a:prstGeom>
            </p:spPr>
            <p:txBody>
              <a:bodyPr wrap="square" lIns="0" tIns="6635" rIns="0" bIns="0" rtlCol="0">
                <a:noAutofit/>
              </a:bodyPr>
              <a:lstStyle/>
              <a:p>
                <a:pPr marL="180975" marR="17144" indent="-168275">
                  <a:lnSpc>
                    <a:spcPts val="1200"/>
                  </a:lnSpc>
                </a:pPr>
                <a:r>
                  <a:rPr sz="900" spc="-5" dirty="0">
                    <a:solidFill>
                      <a:srgbClr val="363435"/>
                    </a:solidFill>
                    <a:latin typeface="Malgun Gothic"/>
                    <a:cs typeface="Malgun Gothic"/>
                  </a:rPr>
                  <a:t>3) </a:t>
                </a:r>
                <a:r>
                  <a:rPr lang="es-ES" sz="900" spc="-5" dirty="0">
                    <a:solidFill>
                      <a:srgbClr val="363435"/>
                    </a:solidFill>
                    <a:latin typeface="Malgun Gothic"/>
                    <a:cs typeface="Malgun Gothic"/>
                  </a:rPr>
                  <a:t>Asimismo la liebre, porque rumia , pero no tiene pezuña, la tendréis por inmunda. </a:t>
                </a:r>
                <a:r>
                  <a:rPr sz="900" spc="-4" dirty="0">
                    <a:solidFill>
                      <a:srgbClr val="363435"/>
                    </a:solidFill>
                    <a:latin typeface="Malgun Gothic"/>
                    <a:cs typeface="Malgun Gothic"/>
                  </a:rPr>
                  <a:t>(</a:t>
                </a:r>
                <a:r>
                  <a:rPr lang="es-ES" sz="900" spc="-4" dirty="0">
                    <a:solidFill>
                      <a:srgbClr val="363435"/>
                    </a:solidFill>
                    <a:latin typeface="Malgun Gothic"/>
                    <a:cs typeface="Malgun Gothic"/>
                  </a:rPr>
                  <a:t>Lv</a:t>
                </a:r>
                <a:r>
                  <a:rPr sz="900" spc="-4" dirty="0">
                    <a:solidFill>
                      <a:srgbClr val="363435"/>
                    </a:solidFill>
                    <a:latin typeface="Malgun Gothic"/>
                    <a:cs typeface="Malgun Gothic"/>
                  </a:rPr>
                  <a:t> 11:6)</a:t>
                </a:r>
                <a:endParaRPr sz="900" dirty="0">
                  <a:latin typeface="Malgun Gothic"/>
                  <a:cs typeface="Malgun Gothic"/>
                </a:endParaRPr>
              </a:p>
            </p:txBody>
          </p:sp>
          <p:sp>
            <p:nvSpPr>
              <p:cNvPr id="18" name="object 18"/>
              <p:cNvSpPr/>
              <p:nvPr/>
            </p:nvSpPr>
            <p:spPr>
              <a:xfrm>
                <a:off x="2290763" y="5052285"/>
                <a:ext cx="346074" cy="195990"/>
              </a:xfrm>
              <a:custGeom>
                <a:avLst/>
                <a:gdLst/>
                <a:ahLst/>
                <a:cxnLst/>
                <a:rect l="l" t="t" r="r" b="b"/>
                <a:pathLst>
                  <a:path w="722007" h="216001">
                    <a:moveTo>
                      <a:pt x="36004" y="0"/>
                    </a:moveTo>
                    <a:lnTo>
                      <a:pt x="4529" y="4470"/>
                    </a:lnTo>
                    <a:lnTo>
                      <a:pt x="0" y="35760"/>
                    </a:lnTo>
                    <a:lnTo>
                      <a:pt x="0" y="179984"/>
                    </a:lnTo>
                    <a:lnTo>
                      <a:pt x="558" y="200768"/>
                    </a:lnTo>
                    <a:lnTo>
                      <a:pt x="4466" y="211465"/>
                    </a:lnTo>
                    <a:lnTo>
                      <a:pt x="15076" y="215426"/>
                    </a:lnTo>
                    <a:lnTo>
                      <a:pt x="35735" y="216001"/>
                    </a:lnTo>
                    <a:lnTo>
                      <a:pt x="686003" y="216001"/>
                    </a:lnTo>
                    <a:lnTo>
                      <a:pt x="706780" y="215443"/>
                    </a:lnTo>
                    <a:lnTo>
                      <a:pt x="717473" y="211533"/>
                    </a:lnTo>
                    <a:lnTo>
                      <a:pt x="721432" y="200920"/>
                    </a:lnTo>
                    <a:lnTo>
                      <a:pt x="722007" y="180253"/>
                    </a:lnTo>
                    <a:lnTo>
                      <a:pt x="722007" y="35991"/>
                    </a:lnTo>
                    <a:lnTo>
                      <a:pt x="721448" y="15216"/>
                    </a:lnTo>
                    <a:lnTo>
                      <a:pt x="717536" y="4527"/>
                    </a:lnTo>
                    <a:lnTo>
                      <a:pt x="706915" y="573"/>
                    </a:lnTo>
                    <a:lnTo>
                      <a:pt x="686234" y="0"/>
                    </a:lnTo>
                    <a:lnTo>
                      <a:pt x="36004" y="0"/>
                    </a:lnTo>
                    <a:close/>
                  </a:path>
                </a:pathLst>
              </a:custGeom>
              <a:solidFill>
                <a:srgbClr val="ACE0F8"/>
              </a:solidFill>
            </p:spPr>
            <p:txBody>
              <a:bodyPr wrap="square" lIns="0" tIns="0" rIns="0" bIns="0" rtlCol="0">
                <a:noAutofit/>
              </a:bodyPr>
              <a:lstStyle/>
              <a:p>
                <a:endParaRPr/>
              </a:p>
            </p:txBody>
          </p:sp>
        </p:grpSp>
        <p:grpSp>
          <p:nvGrpSpPr>
            <p:cNvPr id="24" name="그룹 23">
              <a:extLst>
                <a:ext uri="{FF2B5EF4-FFF2-40B4-BE49-F238E27FC236}">
                  <a16:creationId xmlns:a16="http://schemas.microsoft.com/office/drawing/2014/main" id="{3FAE9E27-B2AC-4C0A-BFEC-A8D87D9A46EC}"/>
                </a:ext>
              </a:extLst>
            </p:cNvPr>
            <p:cNvGrpSpPr/>
            <p:nvPr/>
          </p:nvGrpSpPr>
          <p:grpSpPr>
            <a:xfrm>
              <a:off x="755873" y="4489450"/>
              <a:ext cx="4330477" cy="385591"/>
              <a:chOff x="755873" y="4461795"/>
              <a:chExt cx="4330477" cy="385591"/>
            </a:xfrm>
          </p:grpSpPr>
          <p:sp>
            <p:nvSpPr>
              <p:cNvPr id="7" name="object 7"/>
              <p:cNvSpPr txBox="1"/>
              <p:nvPr/>
            </p:nvSpPr>
            <p:spPr>
              <a:xfrm>
                <a:off x="755873" y="4504461"/>
                <a:ext cx="4330477" cy="342925"/>
              </a:xfrm>
              <a:prstGeom prst="rect">
                <a:avLst/>
              </a:prstGeom>
            </p:spPr>
            <p:txBody>
              <a:bodyPr wrap="square" lIns="0" tIns="6635" rIns="0" bIns="0" rtlCol="0">
                <a:noAutofit/>
              </a:bodyPr>
              <a:lstStyle/>
              <a:p>
                <a:pPr marL="180975" marR="17144" indent="-168275">
                  <a:lnSpc>
                    <a:spcPts val="1200"/>
                  </a:lnSpc>
                </a:pPr>
                <a:r>
                  <a:rPr sz="900" spc="-6" dirty="0">
                    <a:solidFill>
                      <a:srgbClr val="363435"/>
                    </a:solidFill>
                    <a:latin typeface="Malgun Gothic"/>
                    <a:cs typeface="Malgun Gothic"/>
                  </a:rPr>
                  <a:t>2) </a:t>
                </a:r>
                <a:r>
                  <a:rPr lang="es-ES" sz="900" spc="-6" dirty="0">
                    <a:solidFill>
                      <a:srgbClr val="363435"/>
                    </a:solidFill>
                    <a:latin typeface="Malgun Gothic"/>
                    <a:cs typeface="Malgun Gothic"/>
                  </a:rPr>
                  <a:t>¿Podrás tú atar los lazos de las Pléyades  , O desatarás las ligaduras de Orión   ? (Job </a:t>
                </a:r>
                <a:r>
                  <a:rPr sz="900" spc="12" dirty="0">
                    <a:solidFill>
                      <a:srgbClr val="363435"/>
                    </a:solidFill>
                    <a:latin typeface="Malgun Gothic"/>
                    <a:cs typeface="Malgun Gothic"/>
                  </a:rPr>
                  <a:t>38:31)</a:t>
                </a:r>
                <a:endParaRPr sz="900" dirty="0">
                  <a:latin typeface="Malgun Gothic"/>
                  <a:cs typeface="Malgun Gothic"/>
                </a:endParaRPr>
              </a:p>
            </p:txBody>
          </p:sp>
          <p:sp>
            <p:nvSpPr>
              <p:cNvPr id="17" name="object 17"/>
              <p:cNvSpPr/>
              <p:nvPr/>
            </p:nvSpPr>
            <p:spPr>
              <a:xfrm>
                <a:off x="2339855" y="4461795"/>
                <a:ext cx="685800" cy="193912"/>
              </a:xfrm>
              <a:custGeom>
                <a:avLst/>
                <a:gdLst/>
                <a:ahLst/>
                <a:cxnLst/>
                <a:rect l="l" t="t" r="r" b="b"/>
                <a:pathLst>
                  <a:path w="468007" h="216001">
                    <a:moveTo>
                      <a:pt x="36004" y="0"/>
                    </a:moveTo>
                    <a:lnTo>
                      <a:pt x="15221" y="558"/>
                    </a:lnTo>
                    <a:lnTo>
                      <a:pt x="573" y="15086"/>
                    </a:lnTo>
                    <a:lnTo>
                      <a:pt x="0" y="35760"/>
                    </a:lnTo>
                    <a:lnTo>
                      <a:pt x="0" y="179984"/>
                    </a:lnTo>
                    <a:lnTo>
                      <a:pt x="558" y="200768"/>
                    </a:lnTo>
                    <a:lnTo>
                      <a:pt x="4466" y="211465"/>
                    </a:lnTo>
                    <a:lnTo>
                      <a:pt x="15076" y="215426"/>
                    </a:lnTo>
                    <a:lnTo>
                      <a:pt x="35735" y="216001"/>
                    </a:lnTo>
                    <a:lnTo>
                      <a:pt x="432003" y="216001"/>
                    </a:lnTo>
                    <a:lnTo>
                      <a:pt x="452780" y="215443"/>
                    </a:lnTo>
                    <a:lnTo>
                      <a:pt x="463473" y="211533"/>
                    </a:lnTo>
                    <a:lnTo>
                      <a:pt x="467432" y="200920"/>
                    </a:lnTo>
                    <a:lnTo>
                      <a:pt x="468007" y="180253"/>
                    </a:lnTo>
                    <a:lnTo>
                      <a:pt x="468007" y="35991"/>
                    </a:lnTo>
                    <a:lnTo>
                      <a:pt x="467448" y="15216"/>
                    </a:lnTo>
                    <a:lnTo>
                      <a:pt x="463536" y="4527"/>
                    </a:lnTo>
                    <a:lnTo>
                      <a:pt x="452915" y="573"/>
                    </a:lnTo>
                    <a:lnTo>
                      <a:pt x="432234" y="0"/>
                    </a:lnTo>
                    <a:lnTo>
                      <a:pt x="36004" y="0"/>
                    </a:lnTo>
                    <a:close/>
                  </a:path>
                </a:pathLst>
              </a:custGeom>
              <a:solidFill>
                <a:srgbClr val="ACE0F8"/>
              </a:solidFill>
            </p:spPr>
            <p:txBody>
              <a:bodyPr wrap="square" lIns="0" tIns="0" rIns="0" bIns="0" rtlCol="0">
                <a:noAutofit/>
              </a:bodyPr>
              <a:lstStyle/>
              <a:p>
                <a:endParaRPr/>
              </a:p>
            </p:txBody>
          </p:sp>
          <p:sp>
            <p:nvSpPr>
              <p:cNvPr id="16" name="object 16"/>
              <p:cNvSpPr/>
              <p:nvPr/>
            </p:nvSpPr>
            <p:spPr>
              <a:xfrm>
                <a:off x="4585348" y="4461795"/>
                <a:ext cx="399826" cy="193912"/>
              </a:xfrm>
              <a:custGeom>
                <a:avLst/>
                <a:gdLst/>
                <a:ahLst/>
                <a:cxnLst/>
                <a:rect l="l" t="t" r="r" b="b"/>
                <a:pathLst>
                  <a:path w="849007" h="216001">
                    <a:moveTo>
                      <a:pt x="36004" y="0"/>
                    </a:moveTo>
                    <a:lnTo>
                      <a:pt x="4529" y="4470"/>
                    </a:lnTo>
                    <a:lnTo>
                      <a:pt x="0" y="35760"/>
                    </a:lnTo>
                    <a:lnTo>
                      <a:pt x="0" y="179984"/>
                    </a:lnTo>
                    <a:lnTo>
                      <a:pt x="558" y="200768"/>
                    </a:lnTo>
                    <a:lnTo>
                      <a:pt x="4466" y="211465"/>
                    </a:lnTo>
                    <a:lnTo>
                      <a:pt x="15076" y="215426"/>
                    </a:lnTo>
                    <a:lnTo>
                      <a:pt x="35735" y="216001"/>
                    </a:lnTo>
                    <a:lnTo>
                      <a:pt x="813003" y="216001"/>
                    </a:lnTo>
                    <a:lnTo>
                      <a:pt x="833780" y="215443"/>
                    </a:lnTo>
                    <a:lnTo>
                      <a:pt x="844473" y="211533"/>
                    </a:lnTo>
                    <a:lnTo>
                      <a:pt x="848432" y="200920"/>
                    </a:lnTo>
                    <a:lnTo>
                      <a:pt x="849007" y="180253"/>
                    </a:lnTo>
                    <a:lnTo>
                      <a:pt x="849007" y="35991"/>
                    </a:lnTo>
                    <a:lnTo>
                      <a:pt x="848448" y="15216"/>
                    </a:lnTo>
                    <a:lnTo>
                      <a:pt x="844536" y="4527"/>
                    </a:lnTo>
                    <a:lnTo>
                      <a:pt x="833915" y="573"/>
                    </a:lnTo>
                    <a:lnTo>
                      <a:pt x="813234" y="0"/>
                    </a:lnTo>
                    <a:lnTo>
                      <a:pt x="36004" y="0"/>
                    </a:lnTo>
                    <a:close/>
                  </a:path>
                </a:pathLst>
              </a:custGeom>
              <a:solidFill>
                <a:srgbClr val="ACE0F8"/>
              </a:solidFill>
            </p:spPr>
            <p:txBody>
              <a:bodyPr wrap="square" lIns="0" tIns="0" rIns="0" bIns="0" rtlCol="0">
                <a:noAutofit/>
              </a:bodyPr>
              <a:lstStyle/>
              <a:p>
                <a:endParaRPr/>
              </a:p>
            </p:txBody>
          </p:sp>
        </p:grpSp>
        <p:grpSp>
          <p:nvGrpSpPr>
            <p:cNvPr id="26" name="그룹 25">
              <a:extLst>
                <a:ext uri="{FF2B5EF4-FFF2-40B4-BE49-F238E27FC236}">
                  <a16:creationId xmlns:a16="http://schemas.microsoft.com/office/drawing/2014/main" id="{45DA54B2-B43B-4587-B734-EC33F05B0CF5}"/>
                </a:ext>
              </a:extLst>
            </p:cNvPr>
            <p:cNvGrpSpPr/>
            <p:nvPr/>
          </p:nvGrpSpPr>
          <p:grpSpPr>
            <a:xfrm>
              <a:off x="755873" y="4099300"/>
              <a:ext cx="3797077" cy="207928"/>
              <a:chOff x="755873" y="4099300"/>
              <a:chExt cx="3797077" cy="207928"/>
            </a:xfrm>
          </p:grpSpPr>
          <p:sp>
            <p:nvSpPr>
              <p:cNvPr id="10" name="object 10"/>
              <p:cNvSpPr txBox="1"/>
              <p:nvPr/>
            </p:nvSpPr>
            <p:spPr>
              <a:xfrm>
                <a:off x="755873" y="4123499"/>
                <a:ext cx="3797077" cy="153226"/>
              </a:xfrm>
              <a:prstGeom prst="rect">
                <a:avLst/>
              </a:prstGeom>
            </p:spPr>
            <p:txBody>
              <a:bodyPr wrap="square" lIns="0" tIns="6635" rIns="0" bIns="0" rtlCol="0">
                <a:noAutofit/>
              </a:bodyPr>
              <a:lstStyle/>
              <a:p>
                <a:pPr marL="12700">
                  <a:lnSpc>
                    <a:spcPts val="1045"/>
                  </a:lnSpc>
                </a:pPr>
                <a:r>
                  <a:rPr sz="900" spc="-26" dirty="0">
                    <a:solidFill>
                      <a:srgbClr val="363435"/>
                    </a:solidFill>
                    <a:latin typeface="Malgun Gothic"/>
                    <a:cs typeface="Malgun Gothic"/>
                  </a:rPr>
                  <a:t>1) </a:t>
                </a:r>
                <a:r>
                  <a:rPr lang="es-ES" sz="900" spc="-26" dirty="0">
                    <a:solidFill>
                      <a:srgbClr val="363435"/>
                    </a:solidFill>
                    <a:latin typeface="Malgun Gothic"/>
                    <a:cs typeface="Malgun Gothic"/>
                  </a:rPr>
                  <a:t>El extiende el norte sobre vacío , Cuelga la tierra sobre nada . (Job 26:7)</a:t>
                </a:r>
                <a:endParaRPr sz="900" dirty="0">
                  <a:latin typeface="Malgun Gothic"/>
                  <a:cs typeface="Malgun Gothic"/>
                </a:endParaRPr>
              </a:p>
            </p:txBody>
          </p:sp>
          <p:sp>
            <p:nvSpPr>
              <p:cNvPr id="19" name="object 19"/>
              <p:cNvSpPr/>
              <p:nvPr/>
            </p:nvSpPr>
            <p:spPr>
              <a:xfrm>
                <a:off x="2159000" y="4099300"/>
                <a:ext cx="304800" cy="193912"/>
              </a:xfrm>
              <a:custGeom>
                <a:avLst/>
                <a:gdLst/>
                <a:ahLst/>
                <a:cxnLst/>
                <a:rect l="l" t="t" r="r" b="b"/>
                <a:pathLst>
                  <a:path w="468007" h="216001">
                    <a:moveTo>
                      <a:pt x="36004" y="0"/>
                    </a:moveTo>
                    <a:lnTo>
                      <a:pt x="15221" y="558"/>
                    </a:lnTo>
                    <a:lnTo>
                      <a:pt x="573" y="15086"/>
                    </a:lnTo>
                    <a:lnTo>
                      <a:pt x="0" y="35760"/>
                    </a:lnTo>
                    <a:lnTo>
                      <a:pt x="0" y="179984"/>
                    </a:lnTo>
                    <a:lnTo>
                      <a:pt x="558" y="200768"/>
                    </a:lnTo>
                    <a:lnTo>
                      <a:pt x="4466" y="211465"/>
                    </a:lnTo>
                    <a:lnTo>
                      <a:pt x="15076" y="215426"/>
                    </a:lnTo>
                    <a:lnTo>
                      <a:pt x="35735" y="216001"/>
                    </a:lnTo>
                    <a:lnTo>
                      <a:pt x="432003" y="216001"/>
                    </a:lnTo>
                    <a:lnTo>
                      <a:pt x="452780" y="215443"/>
                    </a:lnTo>
                    <a:lnTo>
                      <a:pt x="463473" y="211533"/>
                    </a:lnTo>
                    <a:lnTo>
                      <a:pt x="467432" y="200920"/>
                    </a:lnTo>
                    <a:lnTo>
                      <a:pt x="468007" y="180253"/>
                    </a:lnTo>
                    <a:lnTo>
                      <a:pt x="468007" y="35991"/>
                    </a:lnTo>
                    <a:lnTo>
                      <a:pt x="467448" y="15216"/>
                    </a:lnTo>
                    <a:lnTo>
                      <a:pt x="463536" y="4527"/>
                    </a:lnTo>
                    <a:lnTo>
                      <a:pt x="452915" y="573"/>
                    </a:lnTo>
                    <a:lnTo>
                      <a:pt x="432234" y="0"/>
                    </a:lnTo>
                    <a:lnTo>
                      <a:pt x="36004" y="0"/>
                    </a:lnTo>
                    <a:close/>
                  </a:path>
                </a:pathLst>
              </a:custGeom>
              <a:solidFill>
                <a:srgbClr val="ACE0F8"/>
              </a:solidFill>
            </p:spPr>
            <p:txBody>
              <a:bodyPr wrap="square" lIns="0" tIns="0" rIns="0" bIns="0" rtlCol="0">
                <a:noAutofit/>
              </a:bodyPr>
              <a:lstStyle/>
              <a:p>
                <a:endParaRPr/>
              </a:p>
            </p:txBody>
          </p:sp>
          <p:sp>
            <p:nvSpPr>
              <p:cNvPr id="15" name="object 15"/>
              <p:cNvSpPr/>
              <p:nvPr/>
            </p:nvSpPr>
            <p:spPr>
              <a:xfrm>
                <a:off x="3606800" y="4108450"/>
                <a:ext cx="260127" cy="198778"/>
              </a:xfrm>
              <a:custGeom>
                <a:avLst/>
                <a:gdLst/>
                <a:ahLst/>
                <a:cxnLst/>
                <a:rect l="l" t="t" r="r" b="b"/>
                <a:pathLst>
                  <a:path w="468007" h="216001">
                    <a:moveTo>
                      <a:pt x="36004" y="0"/>
                    </a:moveTo>
                    <a:lnTo>
                      <a:pt x="15221" y="558"/>
                    </a:lnTo>
                    <a:lnTo>
                      <a:pt x="573" y="15086"/>
                    </a:lnTo>
                    <a:lnTo>
                      <a:pt x="0" y="35760"/>
                    </a:lnTo>
                    <a:lnTo>
                      <a:pt x="0" y="179984"/>
                    </a:lnTo>
                    <a:lnTo>
                      <a:pt x="558" y="200768"/>
                    </a:lnTo>
                    <a:lnTo>
                      <a:pt x="4466" y="211465"/>
                    </a:lnTo>
                    <a:lnTo>
                      <a:pt x="15076" y="215426"/>
                    </a:lnTo>
                    <a:lnTo>
                      <a:pt x="35735" y="216001"/>
                    </a:lnTo>
                    <a:lnTo>
                      <a:pt x="432003" y="216001"/>
                    </a:lnTo>
                    <a:lnTo>
                      <a:pt x="452780" y="215443"/>
                    </a:lnTo>
                    <a:lnTo>
                      <a:pt x="463473" y="211533"/>
                    </a:lnTo>
                    <a:lnTo>
                      <a:pt x="467432" y="200920"/>
                    </a:lnTo>
                    <a:lnTo>
                      <a:pt x="468007" y="180253"/>
                    </a:lnTo>
                    <a:lnTo>
                      <a:pt x="468007" y="35991"/>
                    </a:lnTo>
                    <a:lnTo>
                      <a:pt x="467448" y="15216"/>
                    </a:lnTo>
                    <a:lnTo>
                      <a:pt x="463536" y="4527"/>
                    </a:lnTo>
                    <a:lnTo>
                      <a:pt x="452915" y="573"/>
                    </a:lnTo>
                    <a:lnTo>
                      <a:pt x="432234" y="0"/>
                    </a:lnTo>
                    <a:lnTo>
                      <a:pt x="36004" y="0"/>
                    </a:lnTo>
                    <a:close/>
                  </a:path>
                </a:pathLst>
              </a:custGeom>
              <a:solidFill>
                <a:srgbClr val="ACE0F8"/>
              </a:solidFill>
            </p:spPr>
            <p:txBody>
              <a:bodyPr wrap="square" lIns="0" tIns="0" rIns="0" bIns="0" rtlCol="0">
                <a:noAutofit/>
              </a:bodyPr>
              <a:lstStyle/>
              <a:p>
                <a:endParaRPr/>
              </a:p>
            </p:txBody>
          </p:sp>
        </p:grpSp>
        <p:sp>
          <p:nvSpPr>
            <p:cNvPr id="14" name="object 14"/>
            <p:cNvSpPr txBox="1"/>
            <p:nvPr/>
          </p:nvSpPr>
          <p:spPr>
            <a:xfrm>
              <a:off x="741071" y="1100479"/>
              <a:ext cx="124757" cy="177800"/>
            </a:xfrm>
            <a:prstGeom prst="rect">
              <a:avLst/>
            </a:prstGeom>
          </p:spPr>
          <p:txBody>
            <a:bodyPr wrap="square" lIns="0" tIns="8540" rIns="0" bIns="0" rtlCol="0">
              <a:noAutofit/>
            </a:bodyPr>
            <a:lstStyle/>
            <a:p>
              <a:pPr marL="12700">
                <a:lnSpc>
                  <a:spcPts val="1345"/>
                </a:lnSpc>
              </a:pPr>
              <a:r>
                <a:rPr sz="1200" dirty="0">
                  <a:solidFill>
                    <a:srgbClr val="00AFEE"/>
                  </a:solidFill>
                  <a:latin typeface="Impact"/>
                  <a:cs typeface="Impact"/>
                </a:rPr>
                <a:t>2</a:t>
              </a:r>
              <a:endParaRPr sz="1200">
                <a:latin typeface="Impact"/>
                <a:cs typeface="Impact"/>
              </a:endParaRPr>
            </a:p>
          </p:txBody>
        </p:sp>
        <p:sp>
          <p:nvSpPr>
            <p:cNvPr id="13" name="object 13"/>
            <p:cNvSpPr txBox="1"/>
            <p:nvPr/>
          </p:nvSpPr>
          <p:spPr>
            <a:xfrm>
              <a:off x="1014991" y="1100264"/>
              <a:ext cx="4052943" cy="414019"/>
            </a:xfrm>
            <a:prstGeom prst="rect">
              <a:avLst/>
            </a:prstGeom>
          </p:spPr>
          <p:txBody>
            <a:bodyPr wrap="square" lIns="0" tIns="6635" rIns="0" bIns="0" rtlCol="0">
              <a:noAutofit/>
            </a:bodyPr>
            <a:lstStyle/>
            <a:p>
              <a:pPr marL="12700" algn="just">
                <a:lnSpc>
                  <a:spcPts val="1045"/>
                </a:lnSpc>
              </a:pPr>
              <a:r>
                <a:rPr lang="es-ES" sz="900" dirty="0">
                  <a:solidFill>
                    <a:srgbClr val="363435"/>
                  </a:solidFill>
                  <a:latin typeface="Malgun Gothic"/>
                  <a:cs typeface="Malgun Gothic"/>
                </a:rPr>
                <a:t>Es Dios quien crea al hombre y guía la historia humana. Lo que Dios finalmente quiere hacer es salvar a las personas. Lee Isaías 45:21~22 y escribe lo que debes hacer para ser salvo.</a:t>
              </a:r>
            </a:p>
          </p:txBody>
        </p:sp>
        <p:sp>
          <p:nvSpPr>
            <p:cNvPr id="12" name="object 12"/>
            <p:cNvSpPr txBox="1"/>
            <p:nvPr/>
          </p:nvSpPr>
          <p:spPr>
            <a:xfrm>
              <a:off x="741080" y="3572078"/>
              <a:ext cx="129073" cy="177800"/>
            </a:xfrm>
            <a:prstGeom prst="rect">
              <a:avLst/>
            </a:prstGeom>
          </p:spPr>
          <p:txBody>
            <a:bodyPr wrap="square" lIns="0" tIns="8540" rIns="0" bIns="0" rtlCol="0">
              <a:noAutofit/>
            </a:bodyPr>
            <a:lstStyle/>
            <a:p>
              <a:pPr marL="12700">
                <a:lnSpc>
                  <a:spcPts val="1345"/>
                </a:lnSpc>
              </a:pPr>
              <a:r>
                <a:rPr sz="1200" dirty="0">
                  <a:solidFill>
                    <a:srgbClr val="00AFEE"/>
                  </a:solidFill>
                  <a:latin typeface="Impact"/>
                  <a:cs typeface="Impact"/>
                </a:rPr>
                <a:t>3</a:t>
              </a:r>
              <a:endParaRPr sz="1200">
                <a:latin typeface="Impact"/>
                <a:cs typeface="Impact"/>
              </a:endParaRPr>
            </a:p>
          </p:txBody>
        </p:sp>
        <p:sp>
          <p:nvSpPr>
            <p:cNvPr id="11" name="object 11"/>
            <p:cNvSpPr txBox="1"/>
            <p:nvPr/>
          </p:nvSpPr>
          <p:spPr>
            <a:xfrm>
              <a:off x="1014999" y="3571864"/>
              <a:ext cx="4052935" cy="276860"/>
            </a:xfrm>
            <a:prstGeom prst="rect">
              <a:avLst/>
            </a:prstGeom>
          </p:spPr>
          <p:txBody>
            <a:bodyPr wrap="square" lIns="0" tIns="6635" rIns="0" bIns="0" rtlCol="0">
              <a:noAutofit/>
            </a:bodyPr>
            <a:lstStyle/>
            <a:p>
              <a:pPr marL="12700" algn="just">
                <a:lnSpc>
                  <a:spcPts val="1045"/>
                </a:lnSpc>
              </a:pPr>
              <a:r>
                <a:rPr lang="es-ES" sz="900" dirty="0">
                  <a:solidFill>
                    <a:srgbClr val="363435"/>
                  </a:solidFill>
                  <a:latin typeface="Malgun Gothic"/>
                  <a:cs typeface="Malgun Gothic"/>
                </a:rPr>
                <a:t>Las siguientes palabras están escritas en la Biblia y resultaron ser hechos científicos después de muchos años. Completa los espacios en blanco.</a:t>
              </a:r>
            </a:p>
          </p:txBody>
        </p:sp>
        <p:sp>
          <p:nvSpPr>
            <p:cNvPr id="2" name="object 2"/>
            <p:cNvSpPr txBox="1"/>
            <p:nvPr/>
          </p:nvSpPr>
          <p:spPr>
            <a:xfrm>
              <a:off x="5187950" y="7702200"/>
              <a:ext cx="171450" cy="152400"/>
            </a:xfrm>
            <a:prstGeom prst="rect">
              <a:avLst/>
            </a:prstGeom>
          </p:spPr>
          <p:txBody>
            <a:bodyPr wrap="square" lIns="0" tIns="6985" rIns="0" bIns="0" rtlCol="0">
              <a:noAutofit/>
            </a:bodyPr>
            <a:lstStyle/>
            <a:p>
              <a:pPr marL="12700">
                <a:lnSpc>
                  <a:spcPts val="1100"/>
                </a:lnSpc>
              </a:pPr>
              <a:r>
                <a:rPr sz="1000" dirty="0">
                  <a:solidFill>
                    <a:srgbClr val="363435"/>
                  </a:solidFill>
                  <a:latin typeface="Times New Roman"/>
                  <a:cs typeface="Times New Roman"/>
                </a:rPr>
                <a:t>73</a:t>
              </a:r>
              <a:endParaRPr sz="1000">
                <a:latin typeface="Times New Roman"/>
                <a:cs typeface="Times New Roman"/>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그룹 34">
            <a:extLst>
              <a:ext uri="{FF2B5EF4-FFF2-40B4-BE49-F238E27FC236}">
                <a16:creationId xmlns:a16="http://schemas.microsoft.com/office/drawing/2014/main" id="{B349F924-FE2B-427C-80DC-A34AD9F95772}"/>
              </a:ext>
            </a:extLst>
          </p:cNvPr>
          <p:cNvGrpSpPr/>
          <p:nvPr/>
        </p:nvGrpSpPr>
        <p:grpSpPr>
          <a:xfrm>
            <a:off x="0" y="-12"/>
            <a:ext cx="5707629" cy="8207665"/>
            <a:chOff x="0" y="-12"/>
            <a:chExt cx="5707629" cy="8207665"/>
          </a:xfrm>
        </p:grpSpPr>
        <p:sp>
          <p:nvSpPr>
            <p:cNvPr id="96" name="object 96"/>
            <p:cNvSpPr/>
            <p:nvPr/>
          </p:nvSpPr>
          <p:spPr>
            <a:xfrm>
              <a:off x="154248"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849" dirty="0"/>
            </a:p>
          </p:txBody>
        </p:sp>
        <p:sp>
          <p:nvSpPr>
            <p:cNvPr id="38" name="object 38"/>
            <p:cNvSpPr/>
            <p:nvPr/>
          </p:nvSpPr>
          <p:spPr>
            <a:xfrm>
              <a:off x="0" y="-12"/>
              <a:ext cx="154247"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sz="1849" dirty="0"/>
            </a:p>
          </p:txBody>
        </p:sp>
        <p:sp>
          <p:nvSpPr>
            <p:cNvPr id="39" name="object 39"/>
            <p:cNvSpPr/>
            <p:nvPr/>
          </p:nvSpPr>
          <p:spPr>
            <a:xfrm>
              <a:off x="290742"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849" dirty="0"/>
            </a:p>
          </p:txBody>
        </p:sp>
        <p:sp>
          <p:nvSpPr>
            <p:cNvPr id="40" name="object 40"/>
            <p:cNvSpPr/>
            <p:nvPr/>
          </p:nvSpPr>
          <p:spPr>
            <a:xfrm>
              <a:off x="5140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1" name="object 41"/>
            <p:cNvSpPr/>
            <p:nvPr/>
          </p:nvSpPr>
          <p:spPr>
            <a:xfrm>
              <a:off x="5140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2" name="object 42"/>
            <p:cNvSpPr/>
            <p:nvPr/>
          </p:nvSpPr>
          <p:spPr>
            <a:xfrm>
              <a:off x="342913"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3" name="object 43"/>
            <p:cNvSpPr/>
            <p:nvPr/>
          </p:nvSpPr>
          <p:spPr>
            <a:xfrm>
              <a:off x="342913"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4" name="object 44"/>
            <p:cNvSpPr/>
            <p:nvPr/>
          </p:nvSpPr>
          <p:spPr>
            <a:xfrm>
              <a:off x="595249"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849" dirty="0"/>
            </a:p>
          </p:txBody>
        </p:sp>
        <p:sp>
          <p:nvSpPr>
            <p:cNvPr id="45" name="object 45"/>
            <p:cNvSpPr/>
            <p:nvPr/>
          </p:nvSpPr>
          <p:spPr>
            <a:xfrm>
              <a:off x="595249" y="3986788"/>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46" name="object 46"/>
            <p:cNvSpPr/>
            <p:nvPr/>
          </p:nvSpPr>
          <p:spPr>
            <a:xfrm>
              <a:off x="2870527"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849" dirty="0"/>
            </a:p>
          </p:txBody>
        </p:sp>
        <p:sp>
          <p:nvSpPr>
            <p:cNvPr id="47" name="object 47"/>
            <p:cNvSpPr/>
            <p:nvPr/>
          </p:nvSpPr>
          <p:spPr>
            <a:xfrm>
              <a:off x="2870526" y="3986788"/>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48" name="object 48"/>
            <p:cNvSpPr/>
            <p:nvPr/>
          </p:nvSpPr>
          <p:spPr>
            <a:xfrm>
              <a:off x="803206"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49" name="object 49"/>
            <p:cNvSpPr/>
            <p:nvPr/>
          </p:nvSpPr>
          <p:spPr>
            <a:xfrm>
              <a:off x="803206"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0" name="object 50"/>
            <p:cNvSpPr/>
            <p:nvPr/>
          </p:nvSpPr>
          <p:spPr>
            <a:xfrm>
              <a:off x="3078484"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1" name="object 51"/>
            <p:cNvSpPr/>
            <p:nvPr/>
          </p:nvSpPr>
          <p:spPr>
            <a:xfrm>
              <a:off x="3078484"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2" name="object 52"/>
            <p:cNvSpPr/>
            <p:nvPr/>
          </p:nvSpPr>
          <p:spPr>
            <a:xfrm>
              <a:off x="803206"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3" name="object 53"/>
            <p:cNvSpPr/>
            <p:nvPr/>
          </p:nvSpPr>
          <p:spPr>
            <a:xfrm>
              <a:off x="3078484"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4" name="object 54"/>
            <p:cNvSpPr/>
            <p:nvPr/>
          </p:nvSpPr>
          <p:spPr>
            <a:xfrm>
              <a:off x="803206"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5" name="object 55"/>
            <p:cNvSpPr/>
            <p:nvPr/>
          </p:nvSpPr>
          <p:spPr>
            <a:xfrm>
              <a:off x="3078484"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56" name="object 56"/>
            <p:cNvSpPr/>
            <p:nvPr/>
          </p:nvSpPr>
          <p:spPr>
            <a:xfrm>
              <a:off x="350208" y="3756260"/>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57" name="object 57"/>
            <p:cNvSpPr/>
            <p:nvPr/>
          </p:nvSpPr>
          <p:spPr>
            <a:xfrm>
              <a:off x="393496" y="379955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58" name="object 58"/>
            <p:cNvSpPr/>
            <p:nvPr/>
          </p:nvSpPr>
          <p:spPr>
            <a:xfrm>
              <a:off x="434320" y="384038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4"/>
                  </a:lnTo>
                  <a:lnTo>
                    <a:pt x="350107" y="147132"/>
                  </a:lnTo>
                  <a:lnTo>
                    <a:pt x="347186" y="133124"/>
                  </a:lnTo>
                  <a:lnTo>
                    <a:pt x="343180" y="119546"/>
                  </a:lnTo>
                  <a:lnTo>
                    <a:pt x="338137" y="106447"/>
                  </a:lnTo>
                  <a:lnTo>
                    <a:pt x="332105" y="93875"/>
                  </a:lnTo>
                  <a:lnTo>
                    <a:pt x="325132" y="81878"/>
                  </a:lnTo>
                  <a:lnTo>
                    <a:pt x="317266" y="70504"/>
                  </a:lnTo>
                  <a:lnTo>
                    <a:pt x="308554" y="59801"/>
                  </a:lnTo>
                  <a:lnTo>
                    <a:pt x="299046" y="49817"/>
                  </a:lnTo>
                  <a:lnTo>
                    <a:pt x="288788" y="40600"/>
                  </a:lnTo>
                  <a:lnTo>
                    <a:pt x="277829" y="32198"/>
                  </a:lnTo>
                  <a:lnTo>
                    <a:pt x="266217" y="24659"/>
                  </a:lnTo>
                  <a:lnTo>
                    <a:pt x="253999" y="18031"/>
                  </a:lnTo>
                  <a:lnTo>
                    <a:pt x="241225" y="12363"/>
                  </a:lnTo>
                  <a:lnTo>
                    <a:pt x="227941" y="7701"/>
                  </a:lnTo>
                  <a:lnTo>
                    <a:pt x="214195" y="4094"/>
                  </a:lnTo>
                  <a:lnTo>
                    <a:pt x="200037" y="1591"/>
                  </a:lnTo>
                  <a:lnTo>
                    <a:pt x="185513" y="239"/>
                  </a:lnTo>
                  <a:lnTo>
                    <a:pt x="176250" y="0"/>
                  </a:lnTo>
                  <a:lnTo>
                    <a:pt x="161522" y="606"/>
                  </a:lnTo>
                  <a:lnTo>
                    <a:pt x="147129" y="2394"/>
                  </a:lnTo>
                  <a:lnTo>
                    <a:pt x="133119" y="5315"/>
                  </a:lnTo>
                  <a:lnTo>
                    <a:pt x="119541" y="9321"/>
                  </a:lnTo>
                  <a:lnTo>
                    <a:pt x="106442" y="14365"/>
                  </a:lnTo>
                  <a:lnTo>
                    <a:pt x="93869" y="20397"/>
                  </a:lnTo>
                  <a:lnTo>
                    <a:pt x="81872" y="27371"/>
                  </a:lnTo>
                  <a:lnTo>
                    <a:pt x="70499" y="35238"/>
                  </a:lnTo>
                  <a:lnTo>
                    <a:pt x="59796" y="43950"/>
                  </a:lnTo>
                  <a:lnTo>
                    <a:pt x="49812" y="53459"/>
                  </a:lnTo>
                  <a:lnTo>
                    <a:pt x="40596" y="63718"/>
                  </a:lnTo>
                  <a:lnTo>
                    <a:pt x="32195" y="74677"/>
                  </a:lnTo>
                  <a:lnTo>
                    <a:pt x="24656" y="86289"/>
                  </a:lnTo>
                  <a:lnTo>
                    <a:pt x="18029" y="98507"/>
                  </a:lnTo>
                  <a:lnTo>
                    <a:pt x="12361" y="111281"/>
                  </a:lnTo>
                  <a:lnTo>
                    <a:pt x="7700" y="124564"/>
                  </a:lnTo>
                  <a:lnTo>
                    <a:pt x="4094" y="138309"/>
                  </a:lnTo>
                  <a:lnTo>
                    <a:pt x="1591" y="152466"/>
                  </a:lnTo>
                  <a:lnTo>
                    <a:pt x="239" y="166988"/>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59" name="object 59"/>
            <p:cNvSpPr/>
            <p:nvPr/>
          </p:nvSpPr>
          <p:spPr>
            <a:xfrm>
              <a:off x="595249"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849" dirty="0"/>
            </a:p>
          </p:txBody>
        </p:sp>
        <p:sp>
          <p:nvSpPr>
            <p:cNvPr id="60" name="object 60"/>
            <p:cNvSpPr/>
            <p:nvPr/>
          </p:nvSpPr>
          <p:spPr>
            <a:xfrm>
              <a:off x="595249" y="606591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61" name="object 61"/>
            <p:cNvSpPr/>
            <p:nvPr/>
          </p:nvSpPr>
          <p:spPr>
            <a:xfrm>
              <a:off x="2870527"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849" dirty="0"/>
            </a:p>
          </p:txBody>
        </p:sp>
        <p:sp>
          <p:nvSpPr>
            <p:cNvPr id="62" name="object 62"/>
            <p:cNvSpPr/>
            <p:nvPr/>
          </p:nvSpPr>
          <p:spPr>
            <a:xfrm>
              <a:off x="2870526" y="6065919"/>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63" name="object 63"/>
            <p:cNvSpPr/>
            <p:nvPr/>
          </p:nvSpPr>
          <p:spPr>
            <a:xfrm>
              <a:off x="803206"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4" name="object 64"/>
            <p:cNvSpPr/>
            <p:nvPr/>
          </p:nvSpPr>
          <p:spPr>
            <a:xfrm>
              <a:off x="803206"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5" name="object 65"/>
            <p:cNvSpPr/>
            <p:nvPr/>
          </p:nvSpPr>
          <p:spPr>
            <a:xfrm>
              <a:off x="3078484"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6" name="object 66"/>
            <p:cNvSpPr/>
            <p:nvPr/>
          </p:nvSpPr>
          <p:spPr>
            <a:xfrm>
              <a:off x="3078484"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7" name="object 67"/>
            <p:cNvSpPr/>
            <p:nvPr/>
          </p:nvSpPr>
          <p:spPr>
            <a:xfrm>
              <a:off x="803206"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8" name="object 68"/>
            <p:cNvSpPr/>
            <p:nvPr/>
          </p:nvSpPr>
          <p:spPr>
            <a:xfrm>
              <a:off x="3078484"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9" name="object 69"/>
            <p:cNvSpPr/>
            <p:nvPr/>
          </p:nvSpPr>
          <p:spPr>
            <a:xfrm>
              <a:off x="803206"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0" name="object 70"/>
            <p:cNvSpPr/>
            <p:nvPr/>
          </p:nvSpPr>
          <p:spPr>
            <a:xfrm>
              <a:off x="3078484"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1" name="object 71"/>
            <p:cNvSpPr/>
            <p:nvPr/>
          </p:nvSpPr>
          <p:spPr>
            <a:xfrm>
              <a:off x="350208" y="583539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72" name="object 72"/>
            <p:cNvSpPr/>
            <p:nvPr/>
          </p:nvSpPr>
          <p:spPr>
            <a:xfrm>
              <a:off x="393496" y="587868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73" name="object 73"/>
            <p:cNvSpPr/>
            <p:nvPr/>
          </p:nvSpPr>
          <p:spPr>
            <a:xfrm>
              <a:off x="434320" y="591951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74" name="object 74"/>
            <p:cNvSpPr/>
            <p:nvPr/>
          </p:nvSpPr>
          <p:spPr>
            <a:xfrm>
              <a:off x="512108" y="617642"/>
              <a:ext cx="748755" cy="513289"/>
            </a:xfrm>
            <a:custGeom>
              <a:avLst/>
              <a:gdLst/>
              <a:ahLst/>
              <a:cxnLst/>
              <a:rect l="l" t="t" r="r" b="b"/>
              <a:pathLst>
                <a:path w="729081" h="499802">
                  <a:moveTo>
                    <a:pt x="0" y="51034"/>
                  </a:moveTo>
                  <a:lnTo>
                    <a:pt x="2567" y="47396"/>
                  </a:lnTo>
                  <a:lnTo>
                    <a:pt x="9987" y="39172"/>
                  </a:lnTo>
                  <a:lnTo>
                    <a:pt x="21831" y="30393"/>
                  </a:lnTo>
                  <a:lnTo>
                    <a:pt x="37674" y="25096"/>
                  </a:lnTo>
                  <a:lnTo>
                    <a:pt x="47193" y="25038"/>
                  </a:lnTo>
                  <a:lnTo>
                    <a:pt x="66725" y="24784"/>
                  </a:lnTo>
                  <a:lnTo>
                    <a:pt x="70194" y="23413"/>
                  </a:lnTo>
                  <a:lnTo>
                    <a:pt x="79482" y="19961"/>
                  </a:lnTo>
                  <a:lnTo>
                    <a:pt x="92915" y="15411"/>
                  </a:lnTo>
                  <a:lnTo>
                    <a:pt x="108818" y="10752"/>
                  </a:lnTo>
                  <a:lnTo>
                    <a:pt x="125514" y="6968"/>
                  </a:lnTo>
                  <a:lnTo>
                    <a:pt x="135077" y="5543"/>
                  </a:lnTo>
                  <a:lnTo>
                    <a:pt x="136878" y="5194"/>
                  </a:lnTo>
                  <a:lnTo>
                    <a:pt x="142002" y="4303"/>
                  </a:lnTo>
                  <a:lnTo>
                    <a:pt x="150033" y="3108"/>
                  </a:lnTo>
                  <a:lnTo>
                    <a:pt x="160551" y="1843"/>
                  </a:lnTo>
                  <a:lnTo>
                    <a:pt x="173139" y="747"/>
                  </a:lnTo>
                  <a:lnTo>
                    <a:pt x="187379" y="53"/>
                  </a:lnTo>
                  <a:lnTo>
                    <a:pt x="202853" y="0"/>
                  </a:lnTo>
                  <a:lnTo>
                    <a:pt x="219144" y="822"/>
                  </a:lnTo>
                  <a:lnTo>
                    <a:pt x="235834" y="2756"/>
                  </a:lnTo>
                  <a:lnTo>
                    <a:pt x="252504" y="6039"/>
                  </a:lnTo>
                  <a:lnTo>
                    <a:pt x="268737" y="10906"/>
                  </a:lnTo>
                  <a:lnTo>
                    <a:pt x="271780" y="12045"/>
                  </a:lnTo>
                  <a:lnTo>
                    <a:pt x="273932" y="12631"/>
                  </a:lnTo>
                  <a:lnTo>
                    <a:pt x="279933" y="14488"/>
                  </a:lnTo>
                  <a:lnTo>
                    <a:pt x="289095" y="17768"/>
                  </a:lnTo>
                  <a:lnTo>
                    <a:pt x="300733" y="22620"/>
                  </a:lnTo>
                  <a:lnTo>
                    <a:pt x="314161" y="29197"/>
                  </a:lnTo>
                  <a:lnTo>
                    <a:pt x="328693" y="37648"/>
                  </a:lnTo>
                  <a:lnTo>
                    <a:pt x="343643" y="48124"/>
                  </a:lnTo>
                  <a:lnTo>
                    <a:pt x="358324" y="60777"/>
                  </a:lnTo>
                  <a:lnTo>
                    <a:pt x="363181" y="65652"/>
                  </a:lnTo>
                  <a:lnTo>
                    <a:pt x="364248" y="64642"/>
                  </a:lnTo>
                  <a:lnTo>
                    <a:pt x="372768" y="57501"/>
                  </a:lnTo>
                  <a:lnTo>
                    <a:pt x="380211" y="51996"/>
                  </a:lnTo>
                  <a:lnTo>
                    <a:pt x="389769" y="45620"/>
                  </a:lnTo>
                  <a:lnTo>
                    <a:pt x="401436" y="38684"/>
                  </a:lnTo>
                  <a:lnTo>
                    <a:pt x="415208" y="31504"/>
                  </a:lnTo>
                  <a:lnTo>
                    <a:pt x="431079" y="24391"/>
                  </a:lnTo>
                  <a:lnTo>
                    <a:pt x="449045" y="17660"/>
                  </a:lnTo>
                  <a:lnTo>
                    <a:pt x="469100" y="11622"/>
                  </a:lnTo>
                  <a:lnTo>
                    <a:pt x="488226" y="7181"/>
                  </a:lnTo>
                  <a:lnTo>
                    <a:pt x="499701" y="5652"/>
                  </a:lnTo>
                  <a:lnTo>
                    <a:pt x="512089" y="4305"/>
                  </a:lnTo>
                  <a:lnTo>
                    <a:pt x="527170" y="3072"/>
                  </a:lnTo>
                  <a:lnTo>
                    <a:pt x="543642" y="2329"/>
                  </a:lnTo>
                  <a:lnTo>
                    <a:pt x="560198" y="2452"/>
                  </a:lnTo>
                  <a:lnTo>
                    <a:pt x="575535" y="3819"/>
                  </a:lnTo>
                  <a:lnTo>
                    <a:pt x="588348" y="6804"/>
                  </a:lnTo>
                  <a:lnTo>
                    <a:pt x="595642" y="10420"/>
                  </a:lnTo>
                  <a:lnTo>
                    <a:pt x="598985" y="11399"/>
                  </a:lnTo>
                  <a:lnTo>
                    <a:pt x="607864" y="14257"/>
                  </a:lnTo>
                  <a:lnTo>
                    <a:pt x="620556" y="18875"/>
                  </a:lnTo>
                  <a:lnTo>
                    <a:pt x="635337" y="25131"/>
                  </a:lnTo>
                  <a:lnTo>
                    <a:pt x="650482" y="32907"/>
                  </a:lnTo>
                  <a:lnTo>
                    <a:pt x="664269" y="42083"/>
                  </a:lnTo>
                  <a:lnTo>
                    <a:pt x="667245" y="44532"/>
                  </a:lnTo>
                  <a:lnTo>
                    <a:pt x="706297" y="46158"/>
                  </a:lnTo>
                  <a:lnTo>
                    <a:pt x="720295" y="59017"/>
                  </a:lnTo>
                  <a:lnTo>
                    <a:pt x="729081" y="249015"/>
                  </a:lnTo>
                  <a:lnTo>
                    <a:pt x="729081" y="405149"/>
                  </a:lnTo>
                  <a:lnTo>
                    <a:pt x="729081" y="486378"/>
                  </a:lnTo>
                  <a:lnTo>
                    <a:pt x="724569" y="487911"/>
                  </a:lnTo>
                  <a:lnTo>
                    <a:pt x="711859" y="489246"/>
                  </a:lnTo>
                  <a:lnTo>
                    <a:pt x="694905" y="486378"/>
                  </a:lnTo>
                  <a:lnTo>
                    <a:pt x="693097" y="485778"/>
                  </a:lnTo>
                  <a:lnTo>
                    <a:pt x="687938" y="484134"/>
                  </a:lnTo>
                  <a:lnTo>
                    <a:pt x="679825" y="481674"/>
                  </a:lnTo>
                  <a:lnTo>
                    <a:pt x="669157" y="478630"/>
                  </a:lnTo>
                  <a:lnTo>
                    <a:pt x="656332" y="475232"/>
                  </a:lnTo>
                  <a:lnTo>
                    <a:pt x="641748" y="471710"/>
                  </a:lnTo>
                  <a:lnTo>
                    <a:pt x="625802" y="468294"/>
                  </a:lnTo>
                  <a:lnTo>
                    <a:pt x="608894" y="465214"/>
                  </a:lnTo>
                  <a:lnTo>
                    <a:pt x="591420" y="462702"/>
                  </a:lnTo>
                  <a:lnTo>
                    <a:pt x="573780" y="460986"/>
                  </a:lnTo>
                  <a:lnTo>
                    <a:pt x="561467" y="460381"/>
                  </a:lnTo>
                  <a:lnTo>
                    <a:pt x="559480" y="460256"/>
                  </a:lnTo>
                  <a:lnTo>
                    <a:pt x="553873" y="460004"/>
                  </a:lnTo>
                  <a:lnTo>
                    <a:pt x="545179" y="459812"/>
                  </a:lnTo>
                  <a:lnTo>
                    <a:pt x="533928" y="459863"/>
                  </a:lnTo>
                  <a:lnTo>
                    <a:pt x="520653" y="460345"/>
                  </a:lnTo>
                  <a:lnTo>
                    <a:pt x="505884" y="461441"/>
                  </a:lnTo>
                  <a:lnTo>
                    <a:pt x="490153" y="463338"/>
                  </a:lnTo>
                  <a:lnTo>
                    <a:pt x="473991" y="466221"/>
                  </a:lnTo>
                  <a:lnTo>
                    <a:pt x="457931" y="470274"/>
                  </a:lnTo>
                  <a:lnTo>
                    <a:pt x="442503" y="475684"/>
                  </a:lnTo>
                  <a:lnTo>
                    <a:pt x="428240" y="482637"/>
                  </a:lnTo>
                  <a:lnTo>
                    <a:pt x="418249" y="489261"/>
                  </a:lnTo>
                  <a:lnTo>
                    <a:pt x="415956" y="490645"/>
                  </a:lnTo>
                  <a:lnTo>
                    <a:pt x="408342" y="493782"/>
                  </a:lnTo>
                  <a:lnTo>
                    <a:pt x="394303" y="497150"/>
                  </a:lnTo>
                  <a:lnTo>
                    <a:pt x="372736" y="499226"/>
                  </a:lnTo>
                  <a:lnTo>
                    <a:pt x="364540" y="499370"/>
                  </a:lnTo>
                  <a:lnTo>
                    <a:pt x="361052" y="499699"/>
                  </a:lnTo>
                  <a:lnTo>
                    <a:pt x="351194" y="499580"/>
                  </a:lnTo>
                  <a:lnTo>
                    <a:pt x="335873" y="497354"/>
                  </a:lnTo>
                  <a:lnTo>
                    <a:pt x="315998" y="491361"/>
                  </a:lnTo>
                  <a:lnTo>
                    <a:pt x="314322" y="490588"/>
                  </a:lnTo>
                  <a:lnTo>
                    <a:pt x="310212" y="488764"/>
                  </a:lnTo>
                  <a:lnTo>
                    <a:pt x="303529" y="486045"/>
                  </a:lnTo>
                  <a:lnTo>
                    <a:pt x="294408" y="482694"/>
                  </a:lnTo>
                  <a:lnTo>
                    <a:pt x="282986" y="478972"/>
                  </a:lnTo>
                  <a:lnTo>
                    <a:pt x="269396" y="475143"/>
                  </a:lnTo>
                  <a:lnTo>
                    <a:pt x="253777" y="471469"/>
                  </a:lnTo>
                  <a:lnTo>
                    <a:pt x="236262" y="468213"/>
                  </a:lnTo>
                  <a:lnTo>
                    <a:pt x="216989" y="465637"/>
                  </a:lnTo>
                  <a:lnTo>
                    <a:pt x="196092" y="464004"/>
                  </a:lnTo>
                  <a:lnTo>
                    <a:pt x="185521" y="463632"/>
                  </a:lnTo>
                  <a:lnTo>
                    <a:pt x="183290" y="463300"/>
                  </a:lnTo>
                  <a:lnTo>
                    <a:pt x="176980" y="462579"/>
                  </a:lnTo>
                  <a:lnTo>
                    <a:pt x="167168" y="461878"/>
                  </a:lnTo>
                  <a:lnTo>
                    <a:pt x="154430" y="461609"/>
                  </a:lnTo>
                  <a:lnTo>
                    <a:pt x="139342" y="462182"/>
                  </a:lnTo>
                  <a:lnTo>
                    <a:pt x="122480" y="464008"/>
                  </a:lnTo>
                  <a:lnTo>
                    <a:pt x="104422" y="467498"/>
                  </a:lnTo>
                  <a:lnTo>
                    <a:pt x="89509" y="471760"/>
                  </a:lnTo>
                  <a:lnTo>
                    <a:pt x="85911" y="473680"/>
                  </a:lnTo>
                  <a:lnTo>
                    <a:pt x="76437" y="478574"/>
                  </a:lnTo>
                  <a:lnTo>
                    <a:pt x="63067" y="485149"/>
                  </a:lnTo>
                  <a:lnTo>
                    <a:pt x="47783" y="492108"/>
                  </a:lnTo>
                  <a:lnTo>
                    <a:pt x="32566" y="498156"/>
                  </a:lnTo>
                  <a:lnTo>
                    <a:pt x="27673" y="499802"/>
                  </a:lnTo>
                  <a:lnTo>
                    <a:pt x="22158" y="498575"/>
                  </a:lnTo>
                  <a:lnTo>
                    <a:pt x="10812" y="492138"/>
                  </a:lnTo>
                  <a:lnTo>
                    <a:pt x="1434" y="476359"/>
                  </a:lnTo>
                  <a:lnTo>
                    <a:pt x="0" y="466883"/>
                  </a:lnTo>
                  <a:lnTo>
                    <a:pt x="0" y="249866"/>
                  </a:lnTo>
                  <a:lnTo>
                    <a:pt x="0" y="51034"/>
                  </a:lnTo>
                  <a:close/>
                </a:path>
              </a:pathLst>
            </a:custGeom>
            <a:ln w="12700">
              <a:solidFill>
                <a:srgbClr val="939597"/>
              </a:solidFill>
            </a:ln>
          </p:spPr>
          <p:txBody>
            <a:bodyPr wrap="square" lIns="0" tIns="0" rIns="0" bIns="0" rtlCol="0">
              <a:noAutofit/>
            </a:bodyPr>
            <a:lstStyle/>
            <a:p>
              <a:endParaRPr sz="1849" dirty="0"/>
            </a:p>
          </p:txBody>
        </p:sp>
        <p:sp>
          <p:nvSpPr>
            <p:cNvPr id="75" name="object 75"/>
            <p:cNvSpPr/>
            <p:nvPr/>
          </p:nvSpPr>
          <p:spPr>
            <a:xfrm>
              <a:off x="885090" y="685068"/>
              <a:ext cx="355713" cy="420405"/>
            </a:xfrm>
            <a:custGeom>
              <a:avLst/>
              <a:gdLst/>
              <a:ahLst/>
              <a:cxnLst/>
              <a:rect l="l" t="t" r="r" b="b"/>
              <a:pathLst>
                <a:path w="346367" h="409359">
                  <a:moveTo>
                    <a:pt x="0" y="0"/>
                  </a:moveTo>
                  <a:lnTo>
                    <a:pt x="0" y="399605"/>
                  </a:lnTo>
                  <a:lnTo>
                    <a:pt x="1159" y="398538"/>
                  </a:lnTo>
                  <a:lnTo>
                    <a:pt x="4601" y="395603"/>
                  </a:lnTo>
                  <a:lnTo>
                    <a:pt x="18118" y="385727"/>
                  </a:lnTo>
                  <a:lnTo>
                    <a:pt x="28085" y="379583"/>
                  </a:lnTo>
                  <a:lnTo>
                    <a:pt x="40120" y="373167"/>
                  </a:lnTo>
                  <a:lnTo>
                    <a:pt x="54168" y="366878"/>
                  </a:lnTo>
                  <a:lnTo>
                    <a:pt x="70176" y="361116"/>
                  </a:lnTo>
                  <a:lnTo>
                    <a:pt x="88091" y="356279"/>
                  </a:lnTo>
                  <a:lnTo>
                    <a:pt x="107857" y="352767"/>
                  </a:lnTo>
                  <a:lnTo>
                    <a:pt x="129422" y="350977"/>
                  </a:lnTo>
                  <a:lnTo>
                    <a:pt x="133172" y="350875"/>
                  </a:lnTo>
                  <a:lnTo>
                    <a:pt x="243839" y="350875"/>
                  </a:lnTo>
                  <a:lnTo>
                    <a:pt x="259031" y="351547"/>
                  </a:lnTo>
                  <a:lnTo>
                    <a:pt x="274079" y="353144"/>
                  </a:lnTo>
                  <a:lnTo>
                    <a:pt x="290595" y="356252"/>
                  </a:lnTo>
                  <a:lnTo>
                    <a:pt x="305950" y="361378"/>
                  </a:lnTo>
                  <a:lnTo>
                    <a:pt x="346367" y="409359"/>
                  </a:lnTo>
                  <a:lnTo>
                    <a:pt x="345221" y="408376"/>
                  </a:lnTo>
                  <a:lnTo>
                    <a:pt x="341424" y="405714"/>
                  </a:lnTo>
                  <a:lnTo>
                    <a:pt x="334439" y="401803"/>
                  </a:lnTo>
                  <a:lnTo>
                    <a:pt x="323726" y="397074"/>
                  </a:lnTo>
                  <a:lnTo>
                    <a:pt x="308749" y="391958"/>
                  </a:lnTo>
                  <a:lnTo>
                    <a:pt x="288968" y="386885"/>
                  </a:lnTo>
                  <a:lnTo>
                    <a:pt x="263845" y="382284"/>
                  </a:lnTo>
                  <a:lnTo>
                    <a:pt x="260108" y="381736"/>
                  </a:lnTo>
                  <a:lnTo>
                    <a:pt x="258354" y="381170"/>
                  </a:lnTo>
                  <a:lnTo>
                    <a:pt x="245113" y="377608"/>
                  </a:lnTo>
                  <a:lnTo>
                    <a:pt x="234158" y="375253"/>
                  </a:lnTo>
                  <a:lnTo>
                    <a:pt x="220667" y="372945"/>
                  </a:lnTo>
                  <a:lnTo>
                    <a:pt x="204906" y="371004"/>
                  </a:lnTo>
                  <a:lnTo>
                    <a:pt x="187141" y="369751"/>
                  </a:lnTo>
                  <a:lnTo>
                    <a:pt x="167636" y="369509"/>
                  </a:lnTo>
                  <a:lnTo>
                    <a:pt x="149453" y="370370"/>
                  </a:lnTo>
                  <a:lnTo>
                    <a:pt x="137755" y="372342"/>
                  </a:lnTo>
                  <a:lnTo>
                    <a:pt x="125247" y="374740"/>
                  </a:lnTo>
                  <a:lnTo>
                    <a:pt x="110179" y="378021"/>
                  </a:lnTo>
                  <a:lnTo>
                    <a:pt x="93961" y="382140"/>
                  </a:lnTo>
                  <a:lnTo>
                    <a:pt x="78003" y="387052"/>
                  </a:lnTo>
                  <a:lnTo>
                    <a:pt x="63715" y="392712"/>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sz="1849" dirty="0"/>
            </a:p>
          </p:txBody>
        </p:sp>
        <p:sp>
          <p:nvSpPr>
            <p:cNvPr id="76" name="object 76"/>
            <p:cNvSpPr/>
            <p:nvPr/>
          </p:nvSpPr>
          <p:spPr>
            <a:xfrm>
              <a:off x="1197359" y="662134"/>
              <a:ext cx="11698" cy="399959"/>
            </a:xfrm>
            <a:custGeom>
              <a:avLst/>
              <a:gdLst/>
              <a:ahLst/>
              <a:cxnLst/>
              <a:rect l="l" t="t" r="r" b="b"/>
              <a:pathLst>
                <a:path w="11391" h="389450">
                  <a:moveTo>
                    <a:pt x="0" y="1211"/>
                  </a:moveTo>
                  <a:lnTo>
                    <a:pt x="206" y="813"/>
                  </a:lnTo>
                  <a:lnTo>
                    <a:pt x="771" y="146"/>
                  </a:lnTo>
                  <a:lnTo>
                    <a:pt x="1609" y="0"/>
                  </a:lnTo>
                  <a:lnTo>
                    <a:pt x="2637" y="1164"/>
                  </a:lnTo>
                  <a:lnTo>
                    <a:pt x="6016" y="20418"/>
                  </a:lnTo>
                  <a:lnTo>
                    <a:pt x="6960" y="34722"/>
                  </a:lnTo>
                  <a:lnTo>
                    <a:pt x="7674" y="54286"/>
                  </a:lnTo>
                  <a:lnTo>
                    <a:pt x="8073" y="79899"/>
                  </a:lnTo>
                  <a:lnTo>
                    <a:pt x="8127" y="95432"/>
                  </a:lnTo>
                  <a:lnTo>
                    <a:pt x="8127" y="343971"/>
                  </a:lnTo>
                  <a:lnTo>
                    <a:pt x="11391" y="389450"/>
                  </a:lnTo>
                </a:path>
              </a:pathLst>
            </a:custGeom>
            <a:ln w="12699">
              <a:solidFill>
                <a:srgbClr val="939597"/>
              </a:solidFill>
            </a:ln>
          </p:spPr>
          <p:txBody>
            <a:bodyPr wrap="square" lIns="0" tIns="0" rIns="0" bIns="0" rtlCol="0">
              <a:noAutofit/>
            </a:bodyPr>
            <a:lstStyle/>
            <a:p>
              <a:endParaRPr sz="1849" dirty="0"/>
            </a:p>
          </p:txBody>
        </p:sp>
        <p:sp>
          <p:nvSpPr>
            <p:cNvPr id="77" name="object 77"/>
            <p:cNvSpPr/>
            <p:nvPr/>
          </p:nvSpPr>
          <p:spPr>
            <a:xfrm>
              <a:off x="1203201" y="663625"/>
              <a:ext cx="37602" cy="44184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sz="1849" dirty="0"/>
            </a:p>
          </p:txBody>
        </p:sp>
        <p:sp>
          <p:nvSpPr>
            <p:cNvPr id="78" name="object 78"/>
            <p:cNvSpPr/>
            <p:nvPr/>
          </p:nvSpPr>
          <p:spPr>
            <a:xfrm>
              <a:off x="532168" y="643096"/>
              <a:ext cx="344287" cy="467371"/>
            </a:xfrm>
            <a:custGeom>
              <a:avLst/>
              <a:gdLst/>
              <a:ahLst/>
              <a:cxnLst/>
              <a:rect l="l" t="t" r="r" b="b"/>
              <a:pathLst>
                <a:path w="335241" h="455091">
                  <a:moveTo>
                    <a:pt x="47193" y="0"/>
                  </a:moveTo>
                  <a:lnTo>
                    <a:pt x="29286" y="18478"/>
                  </a:lnTo>
                  <a:lnTo>
                    <a:pt x="29286" y="407987"/>
                  </a:lnTo>
                  <a:lnTo>
                    <a:pt x="30841" y="407233"/>
                  </a:lnTo>
                  <a:lnTo>
                    <a:pt x="35535" y="405210"/>
                  </a:lnTo>
                  <a:lnTo>
                    <a:pt x="43409" y="402275"/>
                  </a:lnTo>
                  <a:lnTo>
                    <a:pt x="54506" y="398785"/>
                  </a:lnTo>
                  <a:lnTo>
                    <a:pt x="68866" y="395096"/>
                  </a:lnTo>
                  <a:lnTo>
                    <a:pt x="86533" y="391567"/>
                  </a:lnTo>
                  <a:lnTo>
                    <a:pt x="107548" y="388555"/>
                  </a:lnTo>
                  <a:lnTo>
                    <a:pt x="125298" y="386867"/>
                  </a:lnTo>
                  <a:lnTo>
                    <a:pt x="126701" y="386501"/>
                  </a:lnTo>
                  <a:lnTo>
                    <a:pt x="137502" y="384430"/>
                  </a:lnTo>
                  <a:lnTo>
                    <a:pt x="146612" y="383297"/>
                  </a:lnTo>
                  <a:lnTo>
                    <a:pt x="158005" y="382478"/>
                  </a:lnTo>
                  <a:lnTo>
                    <a:pt x="171538" y="382261"/>
                  </a:lnTo>
                  <a:lnTo>
                    <a:pt x="187067" y="382931"/>
                  </a:lnTo>
                  <a:lnTo>
                    <a:pt x="204449" y="384773"/>
                  </a:lnTo>
                  <a:lnTo>
                    <a:pt x="223541" y="388074"/>
                  </a:lnTo>
                  <a:lnTo>
                    <a:pt x="244200" y="393117"/>
                  </a:lnTo>
                  <a:lnTo>
                    <a:pt x="253891" y="396383"/>
                  </a:lnTo>
                  <a:lnTo>
                    <a:pt x="262587" y="400251"/>
                  </a:lnTo>
                  <a:lnTo>
                    <a:pt x="275044" y="406154"/>
                  </a:lnTo>
                  <a:lnTo>
                    <a:pt x="289594" y="413648"/>
                  </a:lnTo>
                  <a:lnTo>
                    <a:pt x="304572" y="422286"/>
                  </a:lnTo>
                  <a:lnTo>
                    <a:pt x="318309" y="431625"/>
                  </a:lnTo>
                  <a:lnTo>
                    <a:pt x="329139" y="441219"/>
                  </a:lnTo>
                  <a:lnTo>
                    <a:pt x="335241" y="450227"/>
                  </a:lnTo>
                  <a:lnTo>
                    <a:pt x="320598" y="450227"/>
                  </a:lnTo>
                  <a:lnTo>
                    <a:pt x="319312" y="449589"/>
                  </a:lnTo>
                  <a:lnTo>
                    <a:pt x="315381" y="447790"/>
                  </a:lnTo>
                  <a:lnTo>
                    <a:pt x="308696" y="445000"/>
                  </a:lnTo>
                  <a:lnTo>
                    <a:pt x="299147" y="441393"/>
                  </a:lnTo>
                  <a:lnTo>
                    <a:pt x="286626" y="437138"/>
                  </a:lnTo>
                  <a:lnTo>
                    <a:pt x="271024" y="432408"/>
                  </a:lnTo>
                  <a:lnTo>
                    <a:pt x="252231" y="427374"/>
                  </a:lnTo>
                  <a:lnTo>
                    <a:pt x="230138" y="422208"/>
                  </a:lnTo>
                  <a:lnTo>
                    <a:pt x="216446" y="419354"/>
                  </a:lnTo>
                  <a:lnTo>
                    <a:pt x="214386" y="418835"/>
                  </a:lnTo>
                  <a:lnTo>
                    <a:pt x="199502" y="415787"/>
                  </a:lnTo>
                  <a:lnTo>
                    <a:pt x="187743" y="413991"/>
                  </a:lnTo>
                  <a:lnTo>
                    <a:pt x="173815" y="412502"/>
                  </a:lnTo>
                  <a:lnTo>
                    <a:pt x="158249" y="411686"/>
                  </a:lnTo>
                  <a:lnTo>
                    <a:pt x="141579" y="411911"/>
                  </a:lnTo>
                  <a:lnTo>
                    <a:pt x="124337" y="413542"/>
                  </a:lnTo>
                  <a:lnTo>
                    <a:pt x="107053" y="416947"/>
                  </a:lnTo>
                  <a:lnTo>
                    <a:pt x="100096" y="418965"/>
                  </a:lnTo>
                  <a:lnTo>
                    <a:pt x="89400" y="422263"/>
                  </a:lnTo>
                  <a:lnTo>
                    <a:pt x="74278" y="426999"/>
                  </a:lnTo>
                  <a:lnTo>
                    <a:pt x="56941" y="432550"/>
                  </a:lnTo>
                  <a:lnTo>
                    <a:pt x="39600" y="438295"/>
                  </a:lnTo>
                  <a:lnTo>
                    <a:pt x="24468" y="443610"/>
                  </a:lnTo>
                  <a:lnTo>
                    <a:pt x="13756" y="447875"/>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sz="1849" dirty="0"/>
            </a:p>
          </p:txBody>
        </p:sp>
        <p:sp>
          <p:nvSpPr>
            <p:cNvPr id="79" name="object 79"/>
            <p:cNvSpPr/>
            <p:nvPr/>
          </p:nvSpPr>
          <p:spPr>
            <a:xfrm>
              <a:off x="542197" y="1062093"/>
              <a:ext cx="20046" cy="4338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sz="1849" dirty="0"/>
            </a:p>
          </p:txBody>
        </p:sp>
        <p:sp>
          <p:nvSpPr>
            <p:cNvPr id="80" name="object 80"/>
            <p:cNvSpPr/>
            <p:nvPr/>
          </p:nvSpPr>
          <p:spPr>
            <a:xfrm>
              <a:off x="595249"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849" dirty="0"/>
            </a:p>
          </p:txBody>
        </p:sp>
        <p:sp>
          <p:nvSpPr>
            <p:cNvPr id="81" name="object 81"/>
            <p:cNvSpPr/>
            <p:nvPr/>
          </p:nvSpPr>
          <p:spPr>
            <a:xfrm>
              <a:off x="595249" y="1922373"/>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82" name="object 82"/>
            <p:cNvSpPr/>
            <p:nvPr/>
          </p:nvSpPr>
          <p:spPr>
            <a:xfrm>
              <a:off x="2870527"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849" dirty="0"/>
            </a:p>
          </p:txBody>
        </p:sp>
        <p:sp>
          <p:nvSpPr>
            <p:cNvPr id="83" name="object 83"/>
            <p:cNvSpPr/>
            <p:nvPr/>
          </p:nvSpPr>
          <p:spPr>
            <a:xfrm>
              <a:off x="2870526" y="1922373"/>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84" name="object 84"/>
            <p:cNvSpPr/>
            <p:nvPr/>
          </p:nvSpPr>
          <p:spPr>
            <a:xfrm>
              <a:off x="803206"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5" name="object 85"/>
            <p:cNvSpPr/>
            <p:nvPr/>
          </p:nvSpPr>
          <p:spPr>
            <a:xfrm>
              <a:off x="803206"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6" name="object 86"/>
            <p:cNvSpPr/>
            <p:nvPr/>
          </p:nvSpPr>
          <p:spPr>
            <a:xfrm>
              <a:off x="3078484"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7" name="object 87"/>
            <p:cNvSpPr/>
            <p:nvPr/>
          </p:nvSpPr>
          <p:spPr>
            <a:xfrm>
              <a:off x="3078484"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8" name="object 88"/>
            <p:cNvSpPr/>
            <p:nvPr/>
          </p:nvSpPr>
          <p:spPr>
            <a:xfrm>
              <a:off x="803206"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9" name="object 89"/>
            <p:cNvSpPr/>
            <p:nvPr/>
          </p:nvSpPr>
          <p:spPr>
            <a:xfrm>
              <a:off x="3078484"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0" name="object 90"/>
            <p:cNvSpPr/>
            <p:nvPr/>
          </p:nvSpPr>
          <p:spPr>
            <a:xfrm>
              <a:off x="803206"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1" name="object 91"/>
            <p:cNvSpPr/>
            <p:nvPr/>
          </p:nvSpPr>
          <p:spPr>
            <a:xfrm>
              <a:off x="3078484"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2" name="object 92"/>
            <p:cNvSpPr/>
            <p:nvPr/>
          </p:nvSpPr>
          <p:spPr>
            <a:xfrm>
              <a:off x="350208" y="1691845"/>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93" name="object 93"/>
            <p:cNvSpPr/>
            <p:nvPr/>
          </p:nvSpPr>
          <p:spPr>
            <a:xfrm>
              <a:off x="393496" y="1735141"/>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94" name="object 94"/>
            <p:cNvSpPr/>
            <p:nvPr/>
          </p:nvSpPr>
          <p:spPr>
            <a:xfrm>
              <a:off x="434320" y="1775965"/>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95" name="object 95"/>
            <p:cNvSpPr/>
            <p:nvPr/>
          </p:nvSpPr>
          <p:spPr>
            <a:xfrm>
              <a:off x="159136"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849" dirty="0"/>
            </a:p>
          </p:txBody>
        </p:sp>
        <p:sp>
          <p:nvSpPr>
            <p:cNvPr id="37" name="object 37"/>
            <p:cNvSpPr/>
            <p:nvPr/>
          </p:nvSpPr>
          <p:spPr>
            <a:xfrm>
              <a:off x="5505875" y="-12"/>
              <a:ext cx="201754"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849" dirty="0"/>
            </a:p>
          </p:txBody>
        </p:sp>
        <p:sp>
          <p:nvSpPr>
            <p:cNvPr id="34" name="object 34"/>
            <p:cNvSpPr txBox="1"/>
            <p:nvPr/>
          </p:nvSpPr>
          <p:spPr>
            <a:xfrm>
              <a:off x="923732" y="1333360"/>
              <a:ext cx="1373274" cy="400092"/>
            </a:xfrm>
            <a:prstGeom prst="rect">
              <a:avLst/>
            </a:prstGeom>
          </p:spPr>
          <p:txBody>
            <a:bodyPr wrap="square" lIns="0" tIns="8934" rIns="0" bIns="0" rtlCol="0">
              <a:noAutofit/>
            </a:bodyPr>
            <a:lstStyle/>
            <a:p>
              <a:pPr algn="ctr">
                <a:lnSpc>
                  <a:spcPts val="1407"/>
                </a:lnSpc>
              </a:pPr>
              <a:r>
                <a:rPr lang="es-ES" sz="1027" dirty="0">
                  <a:latin typeface="Times New Roman"/>
                  <a:cs typeface="Times New Roman"/>
                </a:rPr>
                <a:t>La palabra de hoy</a:t>
              </a:r>
              <a:endParaRPr sz="1027" dirty="0">
                <a:latin typeface="Times New Roman"/>
                <a:cs typeface="Times New Roman"/>
              </a:endParaRPr>
            </a:p>
            <a:p>
              <a:pPr marL="93085" marR="104696" algn="ctr">
                <a:spcBef>
                  <a:spcPts val="227"/>
                </a:spcBef>
              </a:pPr>
              <a:r>
                <a:rPr lang="es-ES" sz="822" dirty="0">
                  <a:solidFill>
                    <a:srgbClr val="808284"/>
                  </a:solidFill>
                  <a:latin typeface="Times New Roman"/>
                  <a:cs typeface="Times New Roman"/>
                </a:rPr>
                <a:t>(Escribir la Palabra)</a:t>
              </a:r>
              <a:endParaRPr sz="822" dirty="0">
                <a:latin typeface="Times New Roman"/>
                <a:cs typeface="Times New Roman"/>
              </a:endParaRPr>
            </a:p>
          </p:txBody>
        </p:sp>
        <p:sp>
          <p:nvSpPr>
            <p:cNvPr id="33" name="object 33"/>
            <p:cNvSpPr txBox="1"/>
            <p:nvPr/>
          </p:nvSpPr>
          <p:spPr>
            <a:xfrm>
              <a:off x="3042444" y="1333360"/>
              <a:ext cx="1733907" cy="400092"/>
            </a:xfrm>
            <a:prstGeom prst="rect">
              <a:avLst/>
            </a:prstGeom>
          </p:spPr>
          <p:txBody>
            <a:bodyPr wrap="square" lIns="0" tIns="8934" rIns="0" bIns="0" rtlCol="0">
              <a:noAutofit/>
            </a:bodyPr>
            <a:lstStyle/>
            <a:p>
              <a:pPr marL="89056" marR="101122" algn="ctr">
                <a:lnSpc>
                  <a:spcPts val="1407"/>
                </a:lnSpc>
              </a:pPr>
              <a:r>
                <a:rPr lang="es-ES" sz="1027" dirty="0">
                  <a:latin typeface="Times New Roman"/>
                  <a:cs typeface="Times New Roman"/>
                </a:rPr>
                <a:t>La oración de hoy</a:t>
              </a:r>
              <a:endParaRPr sz="1027" dirty="0">
                <a:latin typeface="Times New Roman"/>
                <a:cs typeface="Times New Roman"/>
              </a:endParaRPr>
            </a:p>
            <a:p>
              <a:pPr algn="ctr">
                <a:spcBef>
                  <a:spcPts val="227"/>
                </a:spcBef>
              </a:pPr>
              <a:r>
                <a:rPr lang="es-ES" sz="822" dirty="0">
                  <a:solidFill>
                    <a:srgbClr val="808284"/>
                  </a:solidFill>
                  <a:latin typeface="Times New Roman"/>
                  <a:cs typeface="Times New Roman"/>
                </a:rPr>
                <a:t>(Gratitud / Arrepentimiento / Súplica)</a:t>
              </a:r>
              <a:endParaRPr sz="822" dirty="0">
                <a:latin typeface="Times New Roman"/>
                <a:cs typeface="Times New Roman"/>
              </a:endParaRPr>
            </a:p>
          </p:txBody>
        </p:sp>
        <p:sp>
          <p:nvSpPr>
            <p:cNvPr id="32" name="object 32"/>
            <p:cNvSpPr txBox="1"/>
            <p:nvPr/>
          </p:nvSpPr>
          <p:spPr>
            <a:xfrm>
              <a:off x="520375" y="1799984"/>
              <a:ext cx="226942" cy="286939"/>
            </a:xfrm>
            <a:prstGeom prst="rect">
              <a:avLst/>
            </a:prstGeom>
          </p:spPr>
          <p:txBody>
            <a:bodyPr wrap="square" lIns="0" tIns="13956" rIns="0" bIns="0" rtlCol="0">
              <a:noAutofit/>
            </a:bodyPr>
            <a:lstStyle/>
            <a:p>
              <a:pPr marL="13043">
                <a:lnSpc>
                  <a:spcPts val="2198"/>
                </a:lnSpc>
              </a:pPr>
              <a:r>
                <a:rPr lang="es-ES" sz="2054" dirty="0">
                  <a:solidFill>
                    <a:srgbClr val="FFFFFF"/>
                  </a:solidFill>
                  <a:latin typeface="Times New Roman"/>
                  <a:cs typeface="Times New Roman"/>
                </a:rPr>
                <a:t>D</a:t>
              </a:r>
              <a:endParaRPr sz="2054" dirty="0">
                <a:latin typeface="Times New Roman"/>
                <a:cs typeface="Times New Roman"/>
              </a:endParaRPr>
            </a:p>
          </p:txBody>
        </p:sp>
        <p:sp>
          <p:nvSpPr>
            <p:cNvPr id="31" name="object 31"/>
            <p:cNvSpPr txBox="1"/>
            <p:nvPr/>
          </p:nvSpPr>
          <p:spPr>
            <a:xfrm>
              <a:off x="895019" y="2055253"/>
              <a:ext cx="1323731" cy="123523"/>
            </a:xfrm>
            <a:prstGeom prst="rect">
              <a:avLst/>
            </a:prstGeom>
          </p:spPr>
          <p:txBody>
            <a:bodyPr wrap="square" lIns="0" tIns="6652" rIns="0" bIns="0" rtlCol="0">
              <a:noAutofit/>
            </a:bodyPr>
            <a:lstStyle/>
            <a:p>
              <a:pPr marL="12700">
                <a:lnSpc>
                  <a:spcPts val="1045"/>
                </a:lnSpc>
              </a:pPr>
              <a:r>
                <a:rPr lang="es-ES" sz="1000" spc="26" dirty="0">
                  <a:solidFill>
                    <a:srgbClr val="363435"/>
                  </a:solidFill>
                  <a:latin typeface="Malgun Gothic"/>
                  <a:cs typeface="Malgun Gothic"/>
                </a:rPr>
                <a:t>Gn 1:1</a:t>
              </a:r>
              <a:endParaRPr lang="es-ES" sz="1000" dirty="0">
                <a:latin typeface="Malgun Gothic"/>
                <a:cs typeface="Malgun Gothic"/>
              </a:endParaRPr>
            </a:p>
          </p:txBody>
        </p:sp>
        <p:sp>
          <p:nvSpPr>
            <p:cNvPr id="30" name="object 30"/>
            <p:cNvSpPr txBox="1"/>
            <p:nvPr/>
          </p:nvSpPr>
          <p:spPr>
            <a:xfrm>
              <a:off x="520375" y="3864401"/>
              <a:ext cx="226942" cy="286939"/>
            </a:xfrm>
            <a:prstGeom prst="rect">
              <a:avLst/>
            </a:prstGeom>
          </p:spPr>
          <p:txBody>
            <a:bodyPr wrap="square" lIns="0" tIns="13956" rIns="0" bIns="0" rtlCol="0">
              <a:noAutofit/>
            </a:bodyPr>
            <a:lstStyle/>
            <a:p>
              <a:pPr marL="13043">
                <a:lnSpc>
                  <a:spcPts val="2198"/>
                </a:lnSpc>
              </a:pPr>
              <a:r>
                <a:rPr lang="es-ES" sz="2054" dirty="0">
                  <a:solidFill>
                    <a:srgbClr val="FFFFFF"/>
                  </a:solidFill>
                  <a:latin typeface="Times New Roman"/>
                  <a:cs typeface="Times New Roman"/>
                </a:rPr>
                <a:t>L</a:t>
              </a:r>
              <a:endParaRPr sz="2054" dirty="0">
                <a:latin typeface="Times New Roman"/>
                <a:cs typeface="Times New Roman"/>
              </a:endParaRPr>
            </a:p>
          </p:txBody>
        </p:sp>
        <p:sp>
          <p:nvSpPr>
            <p:cNvPr id="29" name="object 29"/>
            <p:cNvSpPr txBox="1"/>
            <p:nvPr/>
          </p:nvSpPr>
          <p:spPr>
            <a:xfrm>
              <a:off x="895019" y="4119691"/>
              <a:ext cx="541169" cy="116174"/>
            </a:xfrm>
            <a:prstGeom prst="rect">
              <a:avLst/>
            </a:prstGeom>
          </p:spPr>
          <p:txBody>
            <a:bodyPr wrap="square" lIns="0" tIns="6652" rIns="0" bIns="0" rtlCol="0">
              <a:noAutofit/>
            </a:bodyPr>
            <a:lstStyle/>
            <a:p>
              <a:pPr marL="12700">
                <a:lnSpc>
                  <a:spcPts val="1045"/>
                </a:lnSpc>
              </a:pPr>
              <a:r>
                <a:rPr lang="es-ES" altLang="ko-KR" sz="1000" spc="26" dirty="0">
                  <a:solidFill>
                    <a:srgbClr val="363435"/>
                  </a:solidFill>
                  <a:latin typeface="Malgun Gothic"/>
                  <a:cs typeface="Malgun Gothic"/>
                </a:rPr>
                <a:t>Sal</a:t>
              </a:r>
              <a:r>
                <a:rPr lang="ko-KR" altLang="es-ES" sz="1000" spc="26" dirty="0">
                  <a:solidFill>
                    <a:srgbClr val="363435"/>
                  </a:solidFill>
                  <a:latin typeface="Malgun Gothic"/>
                  <a:cs typeface="Malgun Gothic"/>
                </a:rPr>
                <a:t> </a:t>
              </a:r>
              <a:r>
                <a:rPr lang="es-ES" altLang="ko-KR" sz="1000" spc="26" dirty="0">
                  <a:solidFill>
                    <a:srgbClr val="363435"/>
                  </a:solidFill>
                  <a:latin typeface="Malgun Gothic"/>
                  <a:cs typeface="Malgun Gothic"/>
                </a:rPr>
                <a:t>19:1</a:t>
              </a:r>
              <a:endParaRPr lang="ko-KR" altLang="es-ES" sz="1000" dirty="0">
                <a:latin typeface="Malgun Gothic"/>
                <a:cs typeface="Malgun Gothic"/>
              </a:endParaRPr>
            </a:p>
          </p:txBody>
        </p:sp>
        <p:sp>
          <p:nvSpPr>
            <p:cNvPr id="28" name="object 28"/>
            <p:cNvSpPr txBox="1"/>
            <p:nvPr/>
          </p:nvSpPr>
          <p:spPr>
            <a:xfrm>
              <a:off x="497114" y="5943529"/>
              <a:ext cx="234769" cy="286939"/>
            </a:xfrm>
            <a:prstGeom prst="rect">
              <a:avLst/>
            </a:prstGeom>
          </p:spPr>
          <p:txBody>
            <a:bodyPr wrap="square" lIns="0" tIns="13956" rIns="0" bIns="0" rtlCol="0">
              <a:noAutofit/>
            </a:bodyPr>
            <a:lstStyle/>
            <a:p>
              <a:pPr marL="13043">
                <a:lnSpc>
                  <a:spcPts val="2198"/>
                </a:lnSpc>
              </a:pPr>
              <a:r>
                <a:rPr lang="es-ES" sz="2054" dirty="0">
                  <a:solidFill>
                    <a:srgbClr val="FFFFFF"/>
                  </a:solidFill>
                  <a:latin typeface="Times New Roman"/>
                  <a:cs typeface="Times New Roman"/>
                </a:rPr>
                <a:t>M</a:t>
              </a:r>
              <a:endParaRPr sz="2054" dirty="0">
                <a:latin typeface="Times New Roman"/>
                <a:cs typeface="Times New Roman"/>
              </a:endParaRPr>
            </a:p>
          </p:txBody>
        </p:sp>
        <p:sp>
          <p:nvSpPr>
            <p:cNvPr id="27" name="object 27"/>
            <p:cNvSpPr txBox="1"/>
            <p:nvPr/>
          </p:nvSpPr>
          <p:spPr>
            <a:xfrm>
              <a:off x="895019" y="6198800"/>
              <a:ext cx="932450" cy="152077"/>
            </a:xfrm>
            <a:prstGeom prst="rect">
              <a:avLst/>
            </a:prstGeom>
          </p:spPr>
          <p:txBody>
            <a:bodyPr wrap="square" lIns="0" tIns="6652" rIns="0" bIns="0" rtlCol="0">
              <a:noAutofit/>
            </a:bodyPr>
            <a:lstStyle/>
            <a:p>
              <a:pPr marL="12700">
                <a:lnSpc>
                  <a:spcPts val="1045"/>
                </a:lnSpc>
              </a:pPr>
              <a:r>
                <a:rPr lang="es-ES" altLang="ko-KR" sz="1000" spc="23" dirty="0">
                  <a:solidFill>
                    <a:srgbClr val="363435"/>
                  </a:solidFill>
                  <a:latin typeface="Malgun Gothic"/>
                  <a:cs typeface="Malgun Gothic"/>
                </a:rPr>
                <a:t>Sal</a:t>
              </a:r>
              <a:r>
                <a:rPr lang="ko-KR" altLang="es-ES" sz="1000" spc="23" dirty="0">
                  <a:solidFill>
                    <a:srgbClr val="363435"/>
                  </a:solidFill>
                  <a:latin typeface="Malgun Gothic"/>
                  <a:cs typeface="Malgun Gothic"/>
                </a:rPr>
                <a:t> </a:t>
              </a:r>
              <a:r>
                <a:rPr lang="es-ES" altLang="ko-KR" sz="1000" spc="23" dirty="0">
                  <a:solidFill>
                    <a:srgbClr val="363435"/>
                  </a:solidFill>
                  <a:latin typeface="Malgun Gothic"/>
                  <a:cs typeface="Malgun Gothic"/>
                </a:rPr>
                <a:t>139:14</a:t>
              </a:r>
              <a:endParaRPr lang="ko-KR" altLang="es-ES" sz="1000" dirty="0">
                <a:latin typeface="Malgun Gothic"/>
                <a:cs typeface="Malgun Gothic"/>
              </a:endParaRPr>
            </a:p>
          </p:txBody>
        </p:sp>
        <p:sp>
          <p:nvSpPr>
            <p:cNvPr id="26" name="object 26"/>
            <p:cNvSpPr txBox="1"/>
            <p:nvPr/>
          </p:nvSpPr>
          <p:spPr>
            <a:xfrm>
              <a:off x="229328" y="7799122"/>
              <a:ext cx="176075" cy="156512"/>
            </a:xfrm>
            <a:prstGeom prst="rect">
              <a:avLst/>
            </a:prstGeom>
          </p:spPr>
          <p:txBody>
            <a:bodyPr wrap="square" lIns="0" tIns="7173" rIns="0" bIns="0" rtlCol="0">
              <a:noAutofit/>
            </a:bodyPr>
            <a:lstStyle/>
            <a:p>
              <a:pPr marL="13043">
                <a:lnSpc>
                  <a:spcPts val="1130"/>
                </a:lnSpc>
              </a:pPr>
              <a:r>
                <a:rPr lang="es-ES" sz="1027" dirty="0">
                  <a:latin typeface="Times New Roman"/>
                  <a:cs typeface="Times New Roman"/>
                </a:rPr>
                <a:t>74</a:t>
              </a:r>
              <a:endParaRPr sz="1027" dirty="0">
                <a:latin typeface="Times New Roman"/>
                <a:cs typeface="Times New Roman"/>
              </a:endParaRPr>
            </a:p>
          </p:txBody>
        </p:sp>
        <p:sp>
          <p:nvSpPr>
            <p:cNvPr id="25" name="object 25"/>
            <p:cNvSpPr txBox="1"/>
            <p:nvPr/>
          </p:nvSpPr>
          <p:spPr>
            <a:xfrm>
              <a:off x="803206" y="2171451"/>
              <a:ext cx="1731288" cy="156512"/>
            </a:xfrm>
            <a:prstGeom prst="rect">
              <a:avLst/>
            </a:prstGeom>
          </p:spPr>
          <p:txBody>
            <a:bodyPr wrap="square" lIns="0" tIns="0" rIns="0" bIns="0" rtlCol="0">
              <a:noAutofit/>
            </a:bodyPr>
            <a:lstStyle/>
            <a:p>
              <a:pPr marL="26086">
                <a:lnSpc>
                  <a:spcPts val="1027"/>
                </a:lnSpc>
              </a:pPr>
              <a:endParaRPr sz="1027" dirty="0"/>
            </a:p>
          </p:txBody>
        </p:sp>
        <p:sp>
          <p:nvSpPr>
            <p:cNvPr id="24" name="object 24"/>
            <p:cNvSpPr txBox="1"/>
            <p:nvPr/>
          </p:nvSpPr>
          <p:spPr>
            <a:xfrm>
              <a:off x="3078484" y="2171451"/>
              <a:ext cx="1731288" cy="156512"/>
            </a:xfrm>
            <a:prstGeom prst="rect">
              <a:avLst/>
            </a:prstGeom>
          </p:spPr>
          <p:txBody>
            <a:bodyPr wrap="square" lIns="0" tIns="0" rIns="0" bIns="0" rtlCol="0">
              <a:noAutofit/>
            </a:bodyPr>
            <a:lstStyle/>
            <a:p>
              <a:pPr marL="26086">
                <a:lnSpc>
                  <a:spcPts val="1027"/>
                </a:lnSpc>
              </a:pPr>
              <a:endParaRPr sz="1027" dirty="0"/>
            </a:p>
          </p:txBody>
        </p:sp>
        <p:sp>
          <p:nvSpPr>
            <p:cNvPr id="23" name="object 23"/>
            <p:cNvSpPr txBox="1"/>
            <p:nvPr/>
          </p:nvSpPr>
          <p:spPr>
            <a:xfrm>
              <a:off x="803206" y="2435553"/>
              <a:ext cx="1731288" cy="156512"/>
            </a:xfrm>
            <a:prstGeom prst="rect">
              <a:avLst/>
            </a:prstGeom>
          </p:spPr>
          <p:txBody>
            <a:bodyPr wrap="square" lIns="0" tIns="0" rIns="0" bIns="0" rtlCol="0">
              <a:noAutofit/>
            </a:bodyPr>
            <a:lstStyle/>
            <a:p>
              <a:pPr marL="26086">
                <a:lnSpc>
                  <a:spcPts val="1027"/>
                </a:lnSpc>
              </a:pPr>
              <a:endParaRPr sz="1027" dirty="0"/>
            </a:p>
          </p:txBody>
        </p:sp>
        <p:sp>
          <p:nvSpPr>
            <p:cNvPr id="22" name="object 22"/>
            <p:cNvSpPr txBox="1"/>
            <p:nvPr/>
          </p:nvSpPr>
          <p:spPr>
            <a:xfrm>
              <a:off x="3078484" y="2435553"/>
              <a:ext cx="1731288" cy="156512"/>
            </a:xfrm>
            <a:prstGeom prst="rect">
              <a:avLst/>
            </a:prstGeom>
          </p:spPr>
          <p:txBody>
            <a:bodyPr wrap="square" lIns="0" tIns="0" rIns="0" bIns="0" rtlCol="0">
              <a:noAutofit/>
            </a:bodyPr>
            <a:lstStyle/>
            <a:p>
              <a:pPr marL="26086">
                <a:lnSpc>
                  <a:spcPts val="1027"/>
                </a:lnSpc>
              </a:pPr>
              <a:endParaRPr sz="1027" dirty="0"/>
            </a:p>
          </p:txBody>
        </p:sp>
        <p:sp>
          <p:nvSpPr>
            <p:cNvPr id="21" name="object 21"/>
            <p:cNvSpPr txBox="1"/>
            <p:nvPr/>
          </p:nvSpPr>
          <p:spPr>
            <a:xfrm>
              <a:off x="803206" y="2710887"/>
              <a:ext cx="1731288" cy="156512"/>
            </a:xfrm>
            <a:prstGeom prst="rect">
              <a:avLst/>
            </a:prstGeom>
          </p:spPr>
          <p:txBody>
            <a:bodyPr wrap="square" lIns="0" tIns="0" rIns="0" bIns="0" rtlCol="0">
              <a:noAutofit/>
            </a:bodyPr>
            <a:lstStyle/>
            <a:p>
              <a:pPr marL="26086">
                <a:lnSpc>
                  <a:spcPts val="1027"/>
                </a:lnSpc>
              </a:pPr>
              <a:endParaRPr sz="1027" dirty="0"/>
            </a:p>
          </p:txBody>
        </p:sp>
        <p:sp>
          <p:nvSpPr>
            <p:cNvPr id="20" name="object 20"/>
            <p:cNvSpPr txBox="1"/>
            <p:nvPr/>
          </p:nvSpPr>
          <p:spPr>
            <a:xfrm>
              <a:off x="3078484" y="2710887"/>
              <a:ext cx="1731288" cy="156512"/>
            </a:xfrm>
            <a:prstGeom prst="rect">
              <a:avLst/>
            </a:prstGeom>
          </p:spPr>
          <p:txBody>
            <a:bodyPr wrap="square" lIns="0" tIns="0" rIns="0" bIns="0" rtlCol="0">
              <a:noAutofit/>
            </a:bodyPr>
            <a:lstStyle/>
            <a:p>
              <a:pPr marL="26086">
                <a:lnSpc>
                  <a:spcPts val="1027"/>
                </a:lnSpc>
              </a:pPr>
              <a:endParaRPr sz="1027" dirty="0"/>
            </a:p>
          </p:txBody>
        </p:sp>
        <p:sp>
          <p:nvSpPr>
            <p:cNvPr id="19" name="object 19"/>
            <p:cNvSpPr txBox="1"/>
            <p:nvPr/>
          </p:nvSpPr>
          <p:spPr>
            <a:xfrm>
              <a:off x="803206" y="2974988"/>
              <a:ext cx="1731288" cy="156512"/>
            </a:xfrm>
            <a:prstGeom prst="rect">
              <a:avLst/>
            </a:prstGeom>
          </p:spPr>
          <p:txBody>
            <a:bodyPr wrap="square" lIns="0" tIns="0" rIns="0" bIns="0" rtlCol="0">
              <a:noAutofit/>
            </a:bodyPr>
            <a:lstStyle/>
            <a:p>
              <a:pPr marL="26086">
                <a:lnSpc>
                  <a:spcPts val="1027"/>
                </a:lnSpc>
              </a:pPr>
              <a:endParaRPr sz="1027" dirty="0"/>
            </a:p>
          </p:txBody>
        </p:sp>
        <p:sp>
          <p:nvSpPr>
            <p:cNvPr id="18" name="object 18"/>
            <p:cNvSpPr txBox="1"/>
            <p:nvPr/>
          </p:nvSpPr>
          <p:spPr>
            <a:xfrm>
              <a:off x="3078484" y="2974988"/>
              <a:ext cx="1731288" cy="156512"/>
            </a:xfrm>
            <a:prstGeom prst="rect">
              <a:avLst/>
            </a:prstGeom>
          </p:spPr>
          <p:txBody>
            <a:bodyPr wrap="square" lIns="0" tIns="0" rIns="0" bIns="0" rtlCol="0">
              <a:noAutofit/>
            </a:bodyPr>
            <a:lstStyle/>
            <a:p>
              <a:pPr marL="26086">
                <a:lnSpc>
                  <a:spcPts val="1027"/>
                </a:lnSpc>
              </a:pPr>
              <a:endParaRPr sz="1027" dirty="0"/>
            </a:p>
          </p:txBody>
        </p:sp>
        <p:sp>
          <p:nvSpPr>
            <p:cNvPr id="17" name="object 17"/>
            <p:cNvSpPr txBox="1"/>
            <p:nvPr/>
          </p:nvSpPr>
          <p:spPr>
            <a:xfrm>
              <a:off x="803206" y="4235866"/>
              <a:ext cx="1731288" cy="156512"/>
            </a:xfrm>
            <a:prstGeom prst="rect">
              <a:avLst/>
            </a:prstGeom>
          </p:spPr>
          <p:txBody>
            <a:bodyPr wrap="square" lIns="0" tIns="0" rIns="0" bIns="0" rtlCol="0">
              <a:noAutofit/>
            </a:bodyPr>
            <a:lstStyle/>
            <a:p>
              <a:pPr marL="26086">
                <a:lnSpc>
                  <a:spcPts val="1027"/>
                </a:lnSpc>
              </a:pPr>
              <a:endParaRPr sz="1027" dirty="0"/>
            </a:p>
          </p:txBody>
        </p:sp>
        <p:sp>
          <p:nvSpPr>
            <p:cNvPr id="16" name="object 16"/>
            <p:cNvSpPr txBox="1"/>
            <p:nvPr/>
          </p:nvSpPr>
          <p:spPr>
            <a:xfrm>
              <a:off x="3078484" y="4235866"/>
              <a:ext cx="1731288" cy="156512"/>
            </a:xfrm>
            <a:prstGeom prst="rect">
              <a:avLst/>
            </a:prstGeom>
          </p:spPr>
          <p:txBody>
            <a:bodyPr wrap="square" lIns="0" tIns="0" rIns="0" bIns="0" rtlCol="0">
              <a:noAutofit/>
            </a:bodyPr>
            <a:lstStyle/>
            <a:p>
              <a:pPr marL="26086">
                <a:lnSpc>
                  <a:spcPts val="1027"/>
                </a:lnSpc>
              </a:pPr>
              <a:endParaRPr sz="1027" dirty="0"/>
            </a:p>
          </p:txBody>
        </p:sp>
        <p:sp>
          <p:nvSpPr>
            <p:cNvPr id="15" name="object 15"/>
            <p:cNvSpPr txBox="1"/>
            <p:nvPr/>
          </p:nvSpPr>
          <p:spPr>
            <a:xfrm>
              <a:off x="803206" y="4499968"/>
              <a:ext cx="1731288" cy="156512"/>
            </a:xfrm>
            <a:prstGeom prst="rect">
              <a:avLst/>
            </a:prstGeom>
          </p:spPr>
          <p:txBody>
            <a:bodyPr wrap="square" lIns="0" tIns="0" rIns="0" bIns="0" rtlCol="0">
              <a:noAutofit/>
            </a:bodyPr>
            <a:lstStyle/>
            <a:p>
              <a:pPr marL="26086">
                <a:lnSpc>
                  <a:spcPts val="1027"/>
                </a:lnSpc>
              </a:pPr>
              <a:endParaRPr sz="1027" dirty="0"/>
            </a:p>
          </p:txBody>
        </p:sp>
        <p:sp>
          <p:nvSpPr>
            <p:cNvPr id="14" name="object 14"/>
            <p:cNvSpPr txBox="1"/>
            <p:nvPr/>
          </p:nvSpPr>
          <p:spPr>
            <a:xfrm>
              <a:off x="3078484" y="4499968"/>
              <a:ext cx="1731288" cy="156512"/>
            </a:xfrm>
            <a:prstGeom prst="rect">
              <a:avLst/>
            </a:prstGeom>
          </p:spPr>
          <p:txBody>
            <a:bodyPr wrap="square" lIns="0" tIns="0" rIns="0" bIns="0" rtlCol="0">
              <a:noAutofit/>
            </a:bodyPr>
            <a:lstStyle/>
            <a:p>
              <a:pPr marL="26086">
                <a:lnSpc>
                  <a:spcPts val="1027"/>
                </a:lnSpc>
              </a:pPr>
              <a:endParaRPr sz="1027" dirty="0"/>
            </a:p>
          </p:txBody>
        </p:sp>
        <p:sp>
          <p:nvSpPr>
            <p:cNvPr id="13" name="object 13"/>
            <p:cNvSpPr txBox="1"/>
            <p:nvPr/>
          </p:nvSpPr>
          <p:spPr>
            <a:xfrm>
              <a:off x="803206" y="4775303"/>
              <a:ext cx="1731288" cy="156512"/>
            </a:xfrm>
            <a:prstGeom prst="rect">
              <a:avLst/>
            </a:prstGeom>
          </p:spPr>
          <p:txBody>
            <a:bodyPr wrap="square" lIns="0" tIns="0" rIns="0" bIns="0" rtlCol="0">
              <a:noAutofit/>
            </a:bodyPr>
            <a:lstStyle/>
            <a:p>
              <a:pPr marL="26086">
                <a:lnSpc>
                  <a:spcPts val="1027"/>
                </a:lnSpc>
              </a:pPr>
              <a:endParaRPr sz="1027" dirty="0"/>
            </a:p>
          </p:txBody>
        </p:sp>
        <p:sp>
          <p:nvSpPr>
            <p:cNvPr id="12" name="object 12"/>
            <p:cNvSpPr txBox="1"/>
            <p:nvPr/>
          </p:nvSpPr>
          <p:spPr>
            <a:xfrm>
              <a:off x="3078484" y="4775303"/>
              <a:ext cx="1731288" cy="156512"/>
            </a:xfrm>
            <a:prstGeom prst="rect">
              <a:avLst/>
            </a:prstGeom>
          </p:spPr>
          <p:txBody>
            <a:bodyPr wrap="square" lIns="0" tIns="0" rIns="0" bIns="0" rtlCol="0">
              <a:noAutofit/>
            </a:bodyPr>
            <a:lstStyle/>
            <a:p>
              <a:pPr marL="26086">
                <a:lnSpc>
                  <a:spcPts val="1027"/>
                </a:lnSpc>
              </a:pPr>
              <a:endParaRPr sz="1027" dirty="0"/>
            </a:p>
          </p:txBody>
        </p:sp>
        <p:sp>
          <p:nvSpPr>
            <p:cNvPr id="11" name="object 11"/>
            <p:cNvSpPr txBox="1"/>
            <p:nvPr/>
          </p:nvSpPr>
          <p:spPr>
            <a:xfrm>
              <a:off x="803206" y="5039405"/>
              <a:ext cx="1731288" cy="156512"/>
            </a:xfrm>
            <a:prstGeom prst="rect">
              <a:avLst/>
            </a:prstGeom>
          </p:spPr>
          <p:txBody>
            <a:bodyPr wrap="square" lIns="0" tIns="0" rIns="0" bIns="0" rtlCol="0">
              <a:noAutofit/>
            </a:bodyPr>
            <a:lstStyle/>
            <a:p>
              <a:pPr marL="26086">
                <a:lnSpc>
                  <a:spcPts val="1027"/>
                </a:lnSpc>
              </a:pPr>
              <a:endParaRPr sz="1027" dirty="0"/>
            </a:p>
          </p:txBody>
        </p:sp>
        <p:sp>
          <p:nvSpPr>
            <p:cNvPr id="10" name="object 10"/>
            <p:cNvSpPr txBox="1"/>
            <p:nvPr/>
          </p:nvSpPr>
          <p:spPr>
            <a:xfrm>
              <a:off x="3078484" y="5039405"/>
              <a:ext cx="1731288" cy="156512"/>
            </a:xfrm>
            <a:prstGeom prst="rect">
              <a:avLst/>
            </a:prstGeom>
          </p:spPr>
          <p:txBody>
            <a:bodyPr wrap="square" lIns="0" tIns="0" rIns="0" bIns="0" rtlCol="0">
              <a:noAutofit/>
            </a:bodyPr>
            <a:lstStyle/>
            <a:p>
              <a:pPr marL="26086">
                <a:lnSpc>
                  <a:spcPts val="1027"/>
                </a:lnSpc>
              </a:pPr>
              <a:endParaRPr sz="1027" dirty="0"/>
            </a:p>
          </p:txBody>
        </p:sp>
        <p:sp>
          <p:nvSpPr>
            <p:cNvPr id="9" name="object 9"/>
            <p:cNvSpPr txBox="1"/>
            <p:nvPr/>
          </p:nvSpPr>
          <p:spPr>
            <a:xfrm>
              <a:off x="803206" y="6314996"/>
              <a:ext cx="1731288" cy="156512"/>
            </a:xfrm>
            <a:prstGeom prst="rect">
              <a:avLst/>
            </a:prstGeom>
          </p:spPr>
          <p:txBody>
            <a:bodyPr wrap="square" lIns="0" tIns="0" rIns="0" bIns="0" rtlCol="0">
              <a:noAutofit/>
            </a:bodyPr>
            <a:lstStyle/>
            <a:p>
              <a:pPr marL="26086">
                <a:lnSpc>
                  <a:spcPts val="1027"/>
                </a:lnSpc>
              </a:pPr>
              <a:endParaRPr sz="1027" dirty="0"/>
            </a:p>
          </p:txBody>
        </p:sp>
        <p:sp>
          <p:nvSpPr>
            <p:cNvPr id="8" name="object 8"/>
            <p:cNvSpPr txBox="1"/>
            <p:nvPr/>
          </p:nvSpPr>
          <p:spPr>
            <a:xfrm>
              <a:off x="3078484" y="6314996"/>
              <a:ext cx="1731288" cy="156512"/>
            </a:xfrm>
            <a:prstGeom prst="rect">
              <a:avLst/>
            </a:prstGeom>
          </p:spPr>
          <p:txBody>
            <a:bodyPr wrap="square" lIns="0" tIns="0" rIns="0" bIns="0" rtlCol="0">
              <a:noAutofit/>
            </a:bodyPr>
            <a:lstStyle/>
            <a:p>
              <a:pPr marL="26086">
                <a:lnSpc>
                  <a:spcPts val="1027"/>
                </a:lnSpc>
              </a:pPr>
              <a:endParaRPr sz="1027" dirty="0"/>
            </a:p>
          </p:txBody>
        </p:sp>
        <p:sp>
          <p:nvSpPr>
            <p:cNvPr id="7" name="object 7"/>
            <p:cNvSpPr txBox="1"/>
            <p:nvPr/>
          </p:nvSpPr>
          <p:spPr>
            <a:xfrm>
              <a:off x="803206" y="6579098"/>
              <a:ext cx="1731288" cy="156512"/>
            </a:xfrm>
            <a:prstGeom prst="rect">
              <a:avLst/>
            </a:prstGeom>
          </p:spPr>
          <p:txBody>
            <a:bodyPr wrap="square" lIns="0" tIns="0" rIns="0" bIns="0" rtlCol="0">
              <a:noAutofit/>
            </a:bodyPr>
            <a:lstStyle/>
            <a:p>
              <a:pPr marL="26086">
                <a:lnSpc>
                  <a:spcPts val="1027"/>
                </a:lnSpc>
              </a:pPr>
              <a:endParaRPr sz="1027" dirty="0"/>
            </a:p>
          </p:txBody>
        </p:sp>
        <p:sp>
          <p:nvSpPr>
            <p:cNvPr id="6" name="object 6"/>
            <p:cNvSpPr txBox="1"/>
            <p:nvPr/>
          </p:nvSpPr>
          <p:spPr>
            <a:xfrm>
              <a:off x="3078484" y="6579098"/>
              <a:ext cx="1731288" cy="156512"/>
            </a:xfrm>
            <a:prstGeom prst="rect">
              <a:avLst/>
            </a:prstGeom>
          </p:spPr>
          <p:txBody>
            <a:bodyPr wrap="square" lIns="0" tIns="0" rIns="0" bIns="0" rtlCol="0">
              <a:noAutofit/>
            </a:bodyPr>
            <a:lstStyle/>
            <a:p>
              <a:pPr marL="26086">
                <a:lnSpc>
                  <a:spcPts val="1027"/>
                </a:lnSpc>
              </a:pPr>
              <a:endParaRPr sz="1027" dirty="0"/>
            </a:p>
          </p:txBody>
        </p:sp>
        <p:sp>
          <p:nvSpPr>
            <p:cNvPr id="5" name="object 5"/>
            <p:cNvSpPr txBox="1"/>
            <p:nvPr/>
          </p:nvSpPr>
          <p:spPr>
            <a:xfrm>
              <a:off x="803206" y="6854432"/>
              <a:ext cx="1731288" cy="156512"/>
            </a:xfrm>
            <a:prstGeom prst="rect">
              <a:avLst/>
            </a:prstGeom>
          </p:spPr>
          <p:txBody>
            <a:bodyPr wrap="square" lIns="0" tIns="0" rIns="0" bIns="0" rtlCol="0">
              <a:noAutofit/>
            </a:bodyPr>
            <a:lstStyle/>
            <a:p>
              <a:pPr marL="26086">
                <a:lnSpc>
                  <a:spcPts val="1027"/>
                </a:lnSpc>
              </a:pPr>
              <a:endParaRPr sz="1027" dirty="0"/>
            </a:p>
          </p:txBody>
        </p:sp>
        <p:sp>
          <p:nvSpPr>
            <p:cNvPr id="4" name="object 4"/>
            <p:cNvSpPr txBox="1"/>
            <p:nvPr/>
          </p:nvSpPr>
          <p:spPr>
            <a:xfrm>
              <a:off x="3078484" y="6854432"/>
              <a:ext cx="1731288" cy="156512"/>
            </a:xfrm>
            <a:prstGeom prst="rect">
              <a:avLst/>
            </a:prstGeom>
          </p:spPr>
          <p:txBody>
            <a:bodyPr wrap="square" lIns="0" tIns="0" rIns="0" bIns="0" rtlCol="0">
              <a:noAutofit/>
            </a:bodyPr>
            <a:lstStyle/>
            <a:p>
              <a:pPr marL="26086">
                <a:lnSpc>
                  <a:spcPts val="1027"/>
                </a:lnSpc>
              </a:pPr>
              <a:endParaRPr sz="1027" dirty="0"/>
            </a:p>
          </p:txBody>
        </p:sp>
        <p:sp>
          <p:nvSpPr>
            <p:cNvPr id="3" name="object 3"/>
            <p:cNvSpPr txBox="1"/>
            <p:nvPr/>
          </p:nvSpPr>
          <p:spPr>
            <a:xfrm>
              <a:off x="803206" y="7118533"/>
              <a:ext cx="1731288" cy="156512"/>
            </a:xfrm>
            <a:prstGeom prst="rect">
              <a:avLst/>
            </a:prstGeom>
          </p:spPr>
          <p:txBody>
            <a:bodyPr wrap="square" lIns="0" tIns="0" rIns="0" bIns="0" rtlCol="0">
              <a:noAutofit/>
            </a:bodyPr>
            <a:lstStyle/>
            <a:p>
              <a:pPr marL="26086">
                <a:lnSpc>
                  <a:spcPts val="1027"/>
                </a:lnSpc>
              </a:pPr>
              <a:endParaRPr sz="1027" dirty="0"/>
            </a:p>
          </p:txBody>
        </p:sp>
        <p:sp>
          <p:nvSpPr>
            <p:cNvPr id="2" name="object 2"/>
            <p:cNvSpPr txBox="1"/>
            <p:nvPr/>
          </p:nvSpPr>
          <p:spPr>
            <a:xfrm>
              <a:off x="3078484" y="7118533"/>
              <a:ext cx="1731288" cy="156512"/>
            </a:xfrm>
            <a:prstGeom prst="rect">
              <a:avLst/>
            </a:prstGeom>
          </p:spPr>
          <p:txBody>
            <a:bodyPr wrap="square" lIns="0" tIns="0" rIns="0" bIns="0" rtlCol="0">
              <a:noAutofit/>
            </a:bodyPr>
            <a:lstStyle/>
            <a:p>
              <a:pPr marL="26086">
                <a:lnSpc>
                  <a:spcPts val="1027"/>
                </a:lnSpc>
              </a:pPr>
              <a:endParaRPr sz="1027" dirty="0"/>
            </a:p>
          </p:txBody>
        </p:sp>
        <p:sp>
          <p:nvSpPr>
            <p:cNvPr id="97" name="object 11"/>
            <p:cNvSpPr txBox="1"/>
            <p:nvPr/>
          </p:nvSpPr>
          <p:spPr>
            <a:xfrm>
              <a:off x="562140" y="665178"/>
              <a:ext cx="2799384" cy="286939"/>
            </a:xfrm>
            <a:prstGeom prst="rect">
              <a:avLst/>
            </a:prstGeom>
          </p:spPr>
          <p:txBody>
            <a:bodyPr wrap="square" lIns="0" tIns="14118" rIns="0" bIns="0" rtlCol="0">
              <a:noAutofit/>
            </a:bodyPr>
            <a:lstStyle/>
            <a:p>
              <a:pPr marL="13043">
                <a:lnSpc>
                  <a:spcPts val="2223"/>
                </a:lnSpc>
              </a:pPr>
              <a:r>
                <a:rPr lang="es-ES" sz="1438" b="1" dirty="0">
                  <a:solidFill>
                    <a:srgbClr val="00ADEF"/>
                  </a:solidFill>
                  <a:latin typeface="Times New Roman"/>
                  <a:cs typeface="Times New Roman"/>
                </a:rPr>
                <a:t>Palabra</a:t>
              </a:r>
              <a:r>
                <a:rPr sz="1027" dirty="0">
                  <a:solidFill>
                    <a:srgbClr val="00ADEF"/>
                  </a:solidFill>
                  <a:latin typeface="Times New Roman"/>
                  <a:cs typeface="Times New Roman"/>
                </a:rPr>
                <a:t> </a:t>
              </a:r>
              <a:r>
                <a:rPr lang="es-ES" sz="1027" dirty="0">
                  <a:solidFill>
                    <a:srgbClr val="00ADEF"/>
                  </a:solidFill>
                  <a:latin typeface="Times New Roman"/>
                  <a:cs typeface="Times New Roman"/>
                </a:rPr>
                <a:t>    Aplicando a la vida</a:t>
              </a:r>
              <a:endParaRPr sz="1027" dirty="0">
                <a:latin typeface="Times New Roman"/>
                <a:cs typeface="Times New Roman"/>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7" name="그룹 116">
            <a:extLst>
              <a:ext uri="{FF2B5EF4-FFF2-40B4-BE49-F238E27FC236}">
                <a16:creationId xmlns:a16="http://schemas.microsoft.com/office/drawing/2014/main" id="{5ED11C32-CA6F-4A4F-BB7B-90C5D466F58A}"/>
              </a:ext>
            </a:extLst>
          </p:cNvPr>
          <p:cNvGrpSpPr/>
          <p:nvPr/>
        </p:nvGrpSpPr>
        <p:grpSpPr>
          <a:xfrm>
            <a:off x="1" y="-12"/>
            <a:ext cx="5703681" cy="8207665"/>
            <a:chOff x="1" y="-12"/>
            <a:chExt cx="5703681" cy="8207665"/>
          </a:xfrm>
        </p:grpSpPr>
        <p:sp>
          <p:nvSpPr>
            <p:cNvPr id="116" name="object 116"/>
            <p:cNvSpPr/>
            <p:nvPr/>
          </p:nvSpPr>
          <p:spPr>
            <a:xfrm>
              <a:off x="181976"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849" dirty="0"/>
            </a:p>
          </p:txBody>
        </p:sp>
        <p:sp>
          <p:nvSpPr>
            <p:cNvPr id="44" name="object 44"/>
            <p:cNvSpPr/>
            <p:nvPr/>
          </p:nvSpPr>
          <p:spPr>
            <a:xfrm>
              <a:off x="5533604" y="-12"/>
              <a:ext cx="170078"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sz="1849" dirty="0"/>
            </a:p>
          </p:txBody>
        </p:sp>
        <p:sp>
          <p:nvSpPr>
            <p:cNvPr id="45" name="object 45"/>
            <p:cNvSpPr/>
            <p:nvPr/>
          </p:nvSpPr>
          <p:spPr>
            <a:xfrm>
              <a:off x="427741"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849" dirty="0"/>
            </a:p>
          </p:txBody>
        </p:sp>
        <p:sp>
          <p:nvSpPr>
            <p:cNvPr id="46" name="object 46"/>
            <p:cNvSpPr/>
            <p:nvPr/>
          </p:nvSpPr>
          <p:spPr>
            <a:xfrm>
              <a:off x="5277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7" name="object 47"/>
            <p:cNvSpPr/>
            <p:nvPr/>
          </p:nvSpPr>
          <p:spPr>
            <a:xfrm>
              <a:off x="5277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8" name="object 48"/>
            <p:cNvSpPr/>
            <p:nvPr/>
          </p:nvSpPr>
          <p:spPr>
            <a:xfrm>
              <a:off x="479911"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49" name="object 49"/>
            <p:cNvSpPr/>
            <p:nvPr/>
          </p:nvSpPr>
          <p:spPr>
            <a:xfrm>
              <a:off x="479911"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50" name="object 50"/>
            <p:cNvSpPr/>
            <p:nvPr/>
          </p:nvSpPr>
          <p:spPr>
            <a:xfrm>
              <a:off x="427845"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849" dirty="0"/>
            </a:p>
          </p:txBody>
        </p:sp>
        <p:sp>
          <p:nvSpPr>
            <p:cNvPr id="51" name="object 51"/>
            <p:cNvSpPr/>
            <p:nvPr/>
          </p:nvSpPr>
          <p:spPr>
            <a:xfrm>
              <a:off x="5277667"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52" name="object 52"/>
            <p:cNvSpPr/>
            <p:nvPr/>
          </p:nvSpPr>
          <p:spPr>
            <a:xfrm>
              <a:off x="5277667"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53" name="object 53"/>
            <p:cNvSpPr/>
            <p:nvPr/>
          </p:nvSpPr>
          <p:spPr>
            <a:xfrm>
              <a:off x="480015"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54" name="object 54"/>
            <p:cNvSpPr/>
            <p:nvPr/>
          </p:nvSpPr>
          <p:spPr>
            <a:xfrm>
              <a:off x="480015"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849" dirty="0"/>
            </a:p>
          </p:txBody>
        </p:sp>
        <p:sp>
          <p:nvSpPr>
            <p:cNvPr id="55" name="object 55"/>
            <p:cNvSpPr/>
            <p:nvPr/>
          </p:nvSpPr>
          <p:spPr>
            <a:xfrm>
              <a:off x="761226" y="668089"/>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849" dirty="0"/>
            </a:p>
          </p:txBody>
        </p:sp>
        <p:sp>
          <p:nvSpPr>
            <p:cNvPr id="56" name="object 56"/>
            <p:cNvSpPr/>
            <p:nvPr/>
          </p:nvSpPr>
          <p:spPr>
            <a:xfrm>
              <a:off x="761226"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57" name="object 57"/>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849" dirty="0"/>
            </a:p>
          </p:txBody>
        </p:sp>
        <p:sp>
          <p:nvSpPr>
            <p:cNvPr id="58" name="object 58"/>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59" name="object 59"/>
            <p:cNvSpPr/>
            <p:nvPr/>
          </p:nvSpPr>
          <p:spPr>
            <a:xfrm>
              <a:off x="969184"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0" name="object 60"/>
            <p:cNvSpPr/>
            <p:nvPr/>
          </p:nvSpPr>
          <p:spPr>
            <a:xfrm>
              <a:off x="969184"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1" name="object 61"/>
            <p:cNvSpPr/>
            <p:nvPr/>
          </p:nvSpPr>
          <p:spPr>
            <a:xfrm>
              <a:off x="3244460"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2" name="object 62"/>
            <p:cNvSpPr/>
            <p:nvPr/>
          </p:nvSpPr>
          <p:spPr>
            <a:xfrm>
              <a:off x="3244460"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3" name="object 63"/>
            <p:cNvSpPr/>
            <p:nvPr/>
          </p:nvSpPr>
          <p:spPr>
            <a:xfrm>
              <a:off x="969184"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4" name="object 64"/>
            <p:cNvSpPr/>
            <p:nvPr/>
          </p:nvSpPr>
          <p:spPr>
            <a:xfrm>
              <a:off x="3244460"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5" name="object 65"/>
            <p:cNvSpPr/>
            <p:nvPr/>
          </p:nvSpPr>
          <p:spPr>
            <a:xfrm>
              <a:off x="969184"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6" name="object 66"/>
            <p:cNvSpPr/>
            <p:nvPr/>
          </p:nvSpPr>
          <p:spPr>
            <a:xfrm>
              <a:off x="3244460"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67" name="object 67"/>
            <p:cNvSpPr/>
            <p:nvPr/>
          </p:nvSpPr>
          <p:spPr>
            <a:xfrm>
              <a:off x="516185" y="43756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68" name="object 68"/>
            <p:cNvSpPr/>
            <p:nvPr/>
          </p:nvSpPr>
          <p:spPr>
            <a:xfrm>
              <a:off x="559474" y="480858"/>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69" name="object 69"/>
            <p:cNvSpPr/>
            <p:nvPr/>
          </p:nvSpPr>
          <p:spPr>
            <a:xfrm>
              <a:off x="600298" y="521682"/>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70" name="object 70"/>
            <p:cNvSpPr/>
            <p:nvPr/>
          </p:nvSpPr>
          <p:spPr>
            <a:xfrm>
              <a:off x="761226" y="2490780"/>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849" dirty="0"/>
            </a:p>
          </p:txBody>
        </p:sp>
        <p:sp>
          <p:nvSpPr>
            <p:cNvPr id="71" name="object 71"/>
            <p:cNvSpPr/>
            <p:nvPr/>
          </p:nvSpPr>
          <p:spPr>
            <a:xfrm>
              <a:off x="761226"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72" name="object 72"/>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849" dirty="0"/>
            </a:p>
          </p:txBody>
        </p:sp>
        <p:sp>
          <p:nvSpPr>
            <p:cNvPr id="73" name="object 73"/>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74" name="object 74"/>
            <p:cNvSpPr/>
            <p:nvPr/>
          </p:nvSpPr>
          <p:spPr>
            <a:xfrm>
              <a:off x="969184"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5" name="object 75"/>
            <p:cNvSpPr/>
            <p:nvPr/>
          </p:nvSpPr>
          <p:spPr>
            <a:xfrm>
              <a:off x="969184"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6" name="object 76"/>
            <p:cNvSpPr/>
            <p:nvPr/>
          </p:nvSpPr>
          <p:spPr>
            <a:xfrm>
              <a:off x="3244460"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7" name="object 77"/>
            <p:cNvSpPr/>
            <p:nvPr/>
          </p:nvSpPr>
          <p:spPr>
            <a:xfrm>
              <a:off x="3244460"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8" name="object 78"/>
            <p:cNvSpPr/>
            <p:nvPr/>
          </p:nvSpPr>
          <p:spPr>
            <a:xfrm>
              <a:off x="969184"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79" name="object 79"/>
            <p:cNvSpPr/>
            <p:nvPr/>
          </p:nvSpPr>
          <p:spPr>
            <a:xfrm>
              <a:off x="3244460"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0" name="object 80"/>
            <p:cNvSpPr/>
            <p:nvPr/>
          </p:nvSpPr>
          <p:spPr>
            <a:xfrm>
              <a:off x="969184"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1" name="object 81"/>
            <p:cNvSpPr/>
            <p:nvPr/>
          </p:nvSpPr>
          <p:spPr>
            <a:xfrm>
              <a:off x="3244460"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82" name="object 82"/>
            <p:cNvSpPr/>
            <p:nvPr/>
          </p:nvSpPr>
          <p:spPr>
            <a:xfrm>
              <a:off x="516185" y="2260253"/>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83" name="object 83"/>
            <p:cNvSpPr/>
            <p:nvPr/>
          </p:nvSpPr>
          <p:spPr>
            <a:xfrm>
              <a:off x="559474" y="2303550"/>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84" name="object 84"/>
            <p:cNvSpPr/>
            <p:nvPr/>
          </p:nvSpPr>
          <p:spPr>
            <a:xfrm>
              <a:off x="600298" y="2344374"/>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85" name="object 85"/>
            <p:cNvSpPr/>
            <p:nvPr/>
          </p:nvSpPr>
          <p:spPr>
            <a:xfrm>
              <a:off x="761226" y="4309775"/>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849" dirty="0"/>
            </a:p>
          </p:txBody>
        </p:sp>
        <p:sp>
          <p:nvSpPr>
            <p:cNvPr id="86" name="object 86"/>
            <p:cNvSpPr/>
            <p:nvPr/>
          </p:nvSpPr>
          <p:spPr>
            <a:xfrm>
              <a:off x="761226"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87" name="object 87"/>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849" dirty="0"/>
            </a:p>
          </p:txBody>
        </p:sp>
        <p:sp>
          <p:nvSpPr>
            <p:cNvPr id="88" name="object 88"/>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89" name="object 89"/>
            <p:cNvSpPr/>
            <p:nvPr/>
          </p:nvSpPr>
          <p:spPr>
            <a:xfrm>
              <a:off x="969184"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0" name="object 90"/>
            <p:cNvSpPr/>
            <p:nvPr/>
          </p:nvSpPr>
          <p:spPr>
            <a:xfrm>
              <a:off x="969184"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1" name="object 91"/>
            <p:cNvSpPr/>
            <p:nvPr/>
          </p:nvSpPr>
          <p:spPr>
            <a:xfrm>
              <a:off x="3244460"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2" name="object 92"/>
            <p:cNvSpPr/>
            <p:nvPr/>
          </p:nvSpPr>
          <p:spPr>
            <a:xfrm>
              <a:off x="3244460"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3" name="object 93"/>
            <p:cNvSpPr/>
            <p:nvPr/>
          </p:nvSpPr>
          <p:spPr>
            <a:xfrm>
              <a:off x="969184"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4" name="object 94"/>
            <p:cNvSpPr/>
            <p:nvPr/>
          </p:nvSpPr>
          <p:spPr>
            <a:xfrm>
              <a:off x="3244460"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5" name="object 95"/>
            <p:cNvSpPr/>
            <p:nvPr/>
          </p:nvSpPr>
          <p:spPr>
            <a:xfrm>
              <a:off x="969184"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6" name="object 96"/>
            <p:cNvSpPr/>
            <p:nvPr/>
          </p:nvSpPr>
          <p:spPr>
            <a:xfrm>
              <a:off x="3244460"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97" name="object 97"/>
            <p:cNvSpPr/>
            <p:nvPr/>
          </p:nvSpPr>
          <p:spPr>
            <a:xfrm>
              <a:off x="516185" y="4079247"/>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98" name="object 98"/>
            <p:cNvSpPr/>
            <p:nvPr/>
          </p:nvSpPr>
          <p:spPr>
            <a:xfrm>
              <a:off x="559474" y="4122543"/>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99" name="object 99"/>
            <p:cNvSpPr/>
            <p:nvPr/>
          </p:nvSpPr>
          <p:spPr>
            <a:xfrm>
              <a:off x="600298" y="4163367"/>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100" name="object 100"/>
            <p:cNvSpPr/>
            <p:nvPr/>
          </p:nvSpPr>
          <p:spPr>
            <a:xfrm>
              <a:off x="761226" y="6158347"/>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849" dirty="0"/>
            </a:p>
          </p:txBody>
        </p:sp>
        <p:sp>
          <p:nvSpPr>
            <p:cNvPr id="101" name="object 101"/>
            <p:cNvSpPr/>
            <p:nvPr/>
          </p:nvSpPr>
          <p:spPr>
            <a:xfrm>
              <a:off x="761226"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102" name="object 102"/>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849" dirty="0"/>
            </a:p>
          </p:txBody>
        </p:sp>
        <p:sp>
          <p:nvSpPr>
            <p:cNvPr id="103" name="object 103"/>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849" dirty="0"/>
            </a:p>
          </p:txBody>
        </p:sp>
        <p:sp>
          <p:nvSpPr>
            <p:cNvPr id="104" name="object 104"/>
            <p:cNvSpPr/>
            <p:nvPr/>
          </p:nvSpPr>
          <p:spPr>
            <a:xfrm>
              <a:off x="969184"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05" name="object 105"/>
            <p:cNvSpPr/>
            <p:nvPr/>
          </p:nvSpPr>
          <p:spPr>
            <a:xfrm>
              <a:off x="969184"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06" name="object 106"/>
            <p:cNvSpPr/>
            <p:nvPr/>
          </p:nvSpPr>
          <p:spPr>
            <a:xfrm>
              <a:off x="3244460"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07" name="object 107"/>
            <p:cNvSpPr/>
            <p:nvPr/>
          </p:nvSpPr>
          <p:spPr>
            <a:xfrm>
              <a:off x="3244460"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08" name="object 108"/>
            <p:cNvSpPr/>
            <p:nvPr/>
          </p:nvSpPr>
          <p:spPr>
            <a:xfrm>
              <a:off x="969184"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09" name="object 109"/>
            <p:cNvSpPr/>
            <p:nvPr/>
          </p:nvSpPr>
          <p:spPr>
            <a:xfrm>
              <a:off x="3244460"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10" name="object 110"/>
            <p:cNvSpPr/>
            <p:nvPr/>
          </p:nvSpPr>
          <p:spPr>
            <a:xfrm>
              <a:off x="969184"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11" name="object 111"/>
            <p:cNvSpPr/>
            <p:nvPr/>
          </p:nvSpPr>
          <p:spPr>
            <a:xfrm>
              <a:off x="3244460"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849" dirty="0"/>
            </a:p>
          </p:txBody>
        </p:sp>
        <p:sp>
          <p:nvSpPr>
            <p:cNvPr id="112" name="object 112"/>
            <p:cNvSpPr/>
            <p:nvPr/>
          </p:nvSpPr>
          <p:spPr>
            <a:xfrm>
              <a:off x="516185" y="5927818"/>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849" dirty="0"/>
            </a:p>
          </p:txBody>
        </p:sp>
        <p:sp>
          <p:nvSpPr>
            <p:cNvPr id="113" name="object 113"/>
            <p:cNvSpPr/>
            <p:nvPr/>
          </p:nvSpPr>
          <p:spPr>
            <a:xfrm>
              <a:off x="559474" y="5971114"/>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849" dirty="0"/>
            </a:p>
          </p:txBody>
        </p:sp>
        <p:sp>
          <p:nvSpPr>
            <p:cNvPr id="114" name="object 114"/>
            <p:cNvSpPr/>
            <p:nvPr/>
          </p:nvSpPr>
          <p:spPr>
            <a:xfrm>
              <a:off x="600298" y="6011939"/>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849" dirty="0"/>
            </a:p>
          </p:txBody>
        </p:sp>
        <p:sp>
          <p:nvSpPr>
            <p:cNvPr id="115" name="object 115"/>
            <p:cNvSpPr/>
            <p:nvPr/>
          </p:nvSpPr>
          <p:spPr>
            <a:xfrm>
              <a:off x="5159008"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849" dirty="0"/>
            </a:p>
          </p:txBody>
        </p:sp>
        <p:sp>
          <p:nvSpPr>
            <p:cNvPr id="43" name="object 43"/>
            <p:cNvSpPr/>
            <p:nvPr/>
          </p:nvSpPr>
          <p:spPr>
            <a:xfrm>
              <a:off x="1" y="-12"/>
              <a:ext cx="181976"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849" dirty="0"/>
            </a:p>
          </p:txBody>
        </p:sp>
        <p:sp>
          <p:nvSpPr>
            <p:cNvPr id="42" name="object 42"/>
            <p:cNvSpPr txBox="1"/>
            <p:nvPr/>
          </p:nvSpPr>
          <p:spPr>
            <a:xfrm>
              <a:off x="686352" y="545701"/>
              <a:ext cx="226421" cy="286939"/>
            </a:xfrm>
            <a:prstGeom prst="rect">
              <a:avLst/>
            </a:prstGeom>
          </p:spPr>
          <p:txBody>
            <a:bodyPr wrap="square" lIns="0" tIns="13956" rIns="0" bIns="0" rtlCol="0">
              <a:noAutofit/>
            </a:bodyPr>
            <a:lstStyle/>
            <a:p>
              <a:pPr marL="13043">
                <a:lnSpc>
                  <a:spcPts val="2198"/>
                </a:lnSpc>
              </a:pPr>
              <a:r>
                <a:rPr lang="es-ES" sz="2054" dirty="0">
                  <a:solidFill>
                    <a:srgbClr val="FFFFFF"/>
                  </a:solidFill>
                  <a:latin typeface="Times New Roman"/>
                  <a:cs typeface="Times New Roman"/>
                </a:rPr>
                <a:t>X</a:t>
              </a:r>
              <a:endParaRPr sz="2054" dirty="0">
                <a:latin typeface="Times New Roman"/>
                <a:cs typeface="Times New Roman"/>
              </a:endParaRPr>
            </a:p>
          </p:txBody>
        </p:sp>
        <p:sp>
          <p:nvSpPr>
            <p:cNvPr id="41" name="object 41"/>
            <p:cNvSpPr txBox="1"/>
            <p:nvPr/>
          </p:nvSpPr>
          <p:spPr>
            <a:xfrm>
              <a:off x="1060996" y="800990"/>
              <a:ext cx="1021804" cy="143506"/>
            </a:xfrm>
            <a:prstGeom prst="rect">
              <a:avLst/>
            </a:prstGeom>
          </p:spPr>
          <p:txBody>
            <a:bodyPr wrap="square" lIns="0" tIns="6652" rIns="0" bIns="0" rtlCol="0">
              <a:noAutofit/>
            </a:bodyPr>
            <a:lstStyle/>
            <a:p>
              <a:pPr marL="12700">
                <a:lnSpc>
                  <a:spcPts val="1045"/>
                </a:lnSpc>
              </a:pPr>
              <a:r>
                <a:rPr lang="es-ES" altLang="ko-KR" sz="1000" spc="23" dirty="0">
                  <a:solidFill>
                    <a:srgbClr val="363435"/>
                  </a:solidFill>
                  <a:latin typeface="Malgun Gothic"/>
                  <a:cs typeface="Malgun Gothic"/>
                </a:rPr>
                <a:t>Is</a:t>
              </a:r>
              <a:r>
                <a:rPr lang="ko-KR" altLang="es-ES" sz="1000" spc="23" dirty="0">
                  <a:solidFill>
                    <a:srgbClr val="363435"/>
                  </a:solidFill>
                  <a:latin typeface="Malgun Gothic"/>
                  <a:cs typeface="Malgun Gothic"/>
                </a:rPr>
                <a:t> </a:t>
              </a:r>
              <a:r>
                <a:rPr lang="es-ES" altLang="ko-KR" sz="1000" spc="23" dirty="0">
                  <a:solidFill>
                    <a:srgbClr val="363435"/>
                  </a:solidFill>
                  <a:latin typeface="Malgun Gothic"/>
                  <a:cs typeface="Malgun Gothic"/>
                </a:rPr>
                <a:t>40:26</a:t>
              </a:r>
              <a:endParaRPr lang="ko-KR" altLang="es-ES" sz="1000" dirty="0">
                <a:latin typeface="Malgun Gothic"/>
                <a:cs typeface="Malgun Gothic"/>
              </a:endParaRPr>
            </a:p>
          </p:txBody>
        </p:sp>
        <p:sp>
          <p:nvSpPr>
            <p:cNvPr id="40" name="object 40"/>
            <p:cNvSpPr txBox="1"/>
            <p:nvPr/>
          </p:nvSpPr>
          <p:spPr>
            <a:xfrm>
              <a:off x="705797" y="2368393"/>
              <a:ext cx="252507" cy="285796"/>
            </a:xfrm>
            <a:prstGeom prst="rect">
              <a:avLst/>
            </a:prstGeom>
          </p:spPr>
          <p:txBody>
            <a:bodyPr wrap="square" lIns="0" tIns="13956" rIns="0" bIns="0" rtlCol="0">
              <a:noAutofit/>
            </a:bodyPr>
            <a:lstStyle/>
            <a:p>
              <a:pPr marL="13043">
                <a:lnSpc>
                  <a:spcPts val="2198"/>
                </a:lnSpc>
              </a:pPr>
              <a:r>
                <a:rPr lang="es-ES" sz="2054" spc="-421" dirty="0">
                  <a:solidFill>
                    <a:srgbClr val="FFFFFF"/>
                  </a:solidFill>
                  <a:latin typeface="Times New Roman"/>
                  <a:cs typeface="Times New Roman"/>
                </a:rPr>
                <a:t>J</a:t>
              </a:r>
              <a:endParaRPr sz="2054" dirty="0">
                <a:latin typeface="Times New Roman"/>
                <a:cs typeface="Times New Roman"/>
              </a:endParaRPr>
            </a:p>
          </p:txBody>
        </p:sp>
        <p:sp>
          <p:nvSpPr>
            <p:cNvPr id="39" name="object 39"/>
            <p:cNvSpPr txBox="1"/>
            <p:nvPr/>
          </p:nvSpPr>
          <p:spPr>
            <a:xfrm>
              <a:off x="1060996" y="2623732"/>
              <a:ext cx="717004" cy="165473"/>
            </a:xfrm>
            <a:prstGeom prst="rect">
              <a:avLst/>
            </a:prstGeom>
          </p:spPr>
          <p:txBody>
            <a:bodyPr wrap="square" lIns="0" tIns="6652" rIns="0" bIns="0" rtlCol="0">
              <a:noAutofit/>
            </a:bodyPr>
            <a:lstStyle/>
            <a:p>
              <a:pPr marL="12700">
                <a:lnSpc>
                  <a:spcPts val="1045"/>
                </a:lnSpc>
              </a:pPr>
              <a:r>
                <a:rPr lang="es-ES" altLang="ko-KR" sz="1000" spc="23" dirty="0">
                  <a:solidFill>
                    <a:srgbClr val="363435"/>
                  </a:solidFill>
                  <a:latin typeface="Malgun Gothic"/>
                  <a:cs typeface="Malgun Gothic"/>
                </a:rPr>
                <a:t>Is 45:18</a:t>
              </a:r>
              <a:endParaRPr lang="ko-KR" altLang="es-ES" sz="1000" dirty="0">
                <a:latin typeface="Malgun Gothic"/>
                <a:cs typeface="Malgun Gothic"/>
              </a:endParaRPr>
            </a:p>
          </p:txBody>
        </p:sp>
        <p:sp>
          <p:nvSpPr>
            <p:cNvPr id="38" name="object 38"/>
            <p:cNvSpPr txBox="1"/>
            <p:nvPr/>
          </p:nvSpPr>
          <p:spPr>
            <a:xfrm>
              <a:off x="661974" y="4199749"/>
              <a:ext cx="226422" cy="299982"/>
            </a:xfrm>
            <a:prstGeom prst="rect">
              <a:avLst/>
            </a:prstGeom>
          </p:spPr>
          <p:txBody>
            <a:bodyPr wrap="square" lIns="0" tIns="13956" rIns="0" bIns="0" rtlCol="0">
              <a:noAutofit/>
            </a:bodyPr>
            <a:lstStyle/>
            <a:p>
              <a:pPr marL="13043">
                <a:lnSpc>
                  <a:spcPts val="2198"/>
                </a:lnSpc>
              </a:pPr>
              <a:r>
                <a:rPr lang="es-ES" sz="2054" dirty="0">
                  <a:solidFill>
                    <a:srgbClr val="FFFFFF"/>
                  </a:solidFill>
                  <a:latin typeface="Times New Roman"/>
                  <a:cs typeface="Times New Roman"/>
                </a:rPr>
                <a:t>V</a:t>
              </a:r>
              <a:endParaRPr sz="2054" dirty="0">
                <a:latin typeface="Times New Roman"/>
                <a:cs typeface="Times New Roman"/>
              </a:endParaRPr>
            </a:p>
          </p:txBody>
        </p:sp>
        <p:sp>
          <p:nvSpPr>
            <p:cNvPr id="37" name="object 37"/>
            <p:cNvSpPr txBox="1"/>
            <p:nvPr/>
          </p:nvSpPr>
          <p:spPr>
            <a:xfrm>
              <a:off x="1060996" y="4442720"/>
              <a:ext cx="552670" cy="143470"/>
            </a:xfrm>
            <a:prstGeom prst="rect">
              <a:avLst/>
            </a:prstGeom>
          </p:spPr>
          <p:txBody>
            <a:bodyPr wrap="square" lIns="0" tIns="6652" rIns="0" bIns="0" rtlCol="0">
              <a:noAutofit/>
            </a:bodyPr>
            <a:lstStyle/>
            <a:p>
              <a:pPr marL="12700">
                <a:lnSpc>
                  <a:spcPts val="1045"/>
                </a:lnSpc>
              </a:pPr>
              <a:r>
                <a:rPr lang="es-ES" altLang="ko-KR" sz="1000" spc="26" dirty="0">
                  <a:solidFill>
                    <a:srgbClr val="363435"/>
                  </a:solidFill>
                  <a:latin typeface="Malgun Gothic"/>
                  <a:cs typeface="Malgun Gothic"/>
                </a:rPr>
                <a:t>Ro</a:t>
              </a:r>
              <a:r>
                <a:rPr lang="ko-KR" altLang="es-ES" sz="1000" spc="26" dirty="0">
                  <a:solidFill>
                    <a:srgbClr val="363435"/>
                  </a:solidFill>
                  <a:latin typeface="Malgun Gothic"/>
                  <a:cs typeface="Malgun Gothic"/>
                </a:rPr>
                <a:t> </a:t>
              </a:r>
              <a:r>
                <a:rPr lang="es-ES" altLang="ko-KR" sz="1000" spc="26" dirty="0">
                  <a:solidFill>
                    <a:srgbClr val="363435"/>
                  </a:solidFill>
                  <a:latin typeface="Malgun Gothic"/>
                  <a:cs typeface="Malgun Gothic"/>
                </a:rPr>
                <a:t>1:20</a:t>
              </a:r>
              <a:endParaRPr lang="ko-KR" altLang="es-ES" sz="1000" dirty="0">
                <a:latin typeface="Malgun Gothic"/>
                <a:cs typeface="Malgun Gothic"/>
              </a:endParaRPr>
            </a:p>
          </p:txBody>
        </p:sp>
        <p:sp>
          <p:nvSpPr>
            <p:cNvPr id="36" name="object 36"/>
            <p:cNvSpPr txBox="1"/>
            <p:nvPr/>
          </p:nvSpPr>
          <p:spPr>
            <a:xfrm>
              <a:off x="686352" y="6035958"/>
              <a:ext cx="226421" cy="286939"/>
            </a:xfrm>
            <a:prstGeom prst="rect">
              <a:avLst/>
            </a:prstGeom>
          </p:spPr>
          <p:txBody>
            <a:bodyPr wrap="square" lIns="0" tIns="13956" rIns="0" bIns="0" rtlCol="0">
              <a:noAutofit/>
            </a:bodyPr>
            <a:lstStyle/>
            <a:p>
              <a:pPr marL="13043">
                <a:lnSpc>
                  <a:spcPts val="2198"/>
                </a:lnSpc>
              </a:pPr>
              <a:r>
                <a:rPr lang="es-ES" sz="2054" dirty="0">
                  <a:solidFill>
                    <a:srgbClr val="FFFFFF"/>
                  </a:solidFill>
                  <a:latin typeface="Times New Roman"/>
                  <a:cs typeface="Times New Roman"/>
                </a:rPr>
                <a:t>S</a:t>
              </a:r>
              <a:endParaRPr sz="2054" dirty="0">
                <a:latin typeface="Times New Roman"/>
                <a:cs typeface="Times New Roman"/>
              </a:endParaRPr>
            </a:p>
          </p:txBody>
        </p:sp>
        <p:sp>
          <p:nvSpPr>
            <p:cNvPr id="35" name="object 35"/>
            <p:cNvSpPr txBox="1"/>
            <p:nvPr/>
          </p:nvSpPr>
          <p:spPr>
            <a:xfrm>
              <a:off x="1060996" y="6291287"/>
              <a:ext cx="793204" cy="147611"/>
            </a:xfrm>
            <a:prstGeom prst="rect">
              <a:avLst/>
            </a:prstGeom>
          </p:spPr>
          <p:txBody>
            <a:bodyPr wrap="square" lIns="0" tIns="6652" rIns="0" bIns="0" rtlCol="0">
              <a:noAutofit/>
            </a:bodyPr>
            <a:lstStyle/>
            <a:p>
              <a:pPr marL="12700">
                <a:lnSpc>
                  <a:spcPts val="1045"/>
                </a:lnSpc>
              </a:pPr>
              <a:r>
                <a:rPr lang="es-ES" altLang="ko-KR" sz="1000" spc="32" dirty="0">
                  <a:solidFill>
                    <a:srgbClr val="363435"/>
                  </a:solidFill>
                  <a:latin typeface="Malgun Gothic"/>
                  <a:cs typeface="Malgun Gothic"/>
                </a:rPr>
                <a:t>He</a:t>
              </a:r>
              <a:r>
                <a:rPr lang="ko-KR" altLang="es-ES" sz="1000" spc="32" dirty="0">
                  <a:solidFill>
                    <a:srgbClr val="363435"/>
                  </a:solidFill>
                  <a:latin typeface="Malgun Gothic"/>
                  <a:cs typeface="Malgun Gothic"/>
                </a:rPr>
                <a:t> </a:t>
              </a:r>
              <a:r>
                <a:rPr lang="es-ES" altLang="ko-KR" sz="1000" spc="32" dirty="0">
                  <a:solidFill>
                    <a:srgbClr val="363435"/>
                  </a:solidFill>
                  <a:latin typeface="Malgun Gothic"/>
                  <a:cs typeface="Malgun Gothic"/>
                </a:rPr>
                <a:t>3:4</a:t>
              </a:r>
              <a:endParaRPr lang="ko-KR" altLang="es-ES" sz="1000" dirty="0">
                <a:latin typeface="Malgun Gothic"/>
                <a:cs typeface="Malgun Gothic"/>
              </a:endParaRPr>
            </a:p>
          </p:txBody>
        </p:sp>
        <p:sp>
          <p:nvSpPr>
            <p:cNvPr id="34" name="object 34"/>
            <p:cNvSpPr txBox="1"/>
            <p:nvPr/>
          </p:nvSpPr>
          <p:spPr>
            <a:xfrm>
              <a:off x="5225041" y="7808258"/>
              <a:ext cx="176076" cy="156512"/>
            </a:xfrm>
            <a:prstGeom prst="rect">
              <a:avLst/>
            </a:prstGeom>
          </p:spPr>
          <p:txBody>
            <a:bodyPr wrap="square" lIns="0" tIns="6944" rIns="0" bIns="0" rtlCol="0">
              <a:noAutofit/>
            </a:bodyPr>
            <a:lstStyle/>
            <a:p>
              <a:pPr marL="13043">
                <a:lnSpc>
                  <a:spcPts val="1094"/>
                </a:lnSpc>
              </a:pPr>
              <a:r>
                <a:rPr lang="es-ES" sz="1027" dirty="0">
                  <a:latin typeface="Times New Roman"/>
                  <a:cs typeface="Times New Roman"/>
                </a:rPr>
                <a:t>75</a:t>
              </a:r>
              <a:endParaRPr sz="1027" dirty="0">
                <a:latin typeface="Times New Roman"/>
                <a:cs typeface="Times New Roman"/>
              </a:endParaRPr>
            </a:p>
          </p:txBody>
        </p:sp>
        <p:sp>
          <p:nvSpPr>
            <p:cNvPr id="33" name="object 33"/>
            <p:cNvSpPr txBox="1"/>
            <p:nvPr/>
          </p:nvSpPr>
          <p:spPr>
            <a:xfrm>
              <a:off x="969184" y="917168"/>
              <a:ext cx="1731288" cy="156512"/>
            </a:xfrm>
            <a:prstGeom prst="rect">
              <a:avLst/>
            </a:prstGeom>
          </p:spPr>
          <p:txBody>
            <a:bodyPr wrap="square" lIns="0" tIns="0" rIns="0" bIns="0" rtlCol="0">
              <a:noAutofit/>
            </a:bodyPr>
            <a:lstStyle/>
            <a:p>
              <a:pPr marL="26086">
                <a:lnSpc>
                  <a:spcPts val="1027"/>
                </a:lnSpc>
              </a:pPr>
              <a:endParaRPr sz="1027" dirty="0"/>
            </a:p>
          </p:txBody>
        </p:sp>
        <p:sp>
          <p:nvSpPr>
            <p:cNvPr id="32" name="object 32"/>
            <p:cNvSpPr txBox="1"/>
            <p:nvPr/>
          </p:nvSpPr>
          <p:spPr>
            <a:xfrm>
              <a:off x="3244460" y="917168"/>
              <a:ext cx="1731288" cy="156512"/>
            </a:xfrm>
            <a:prstGeom prst="rect">
              <a:avLst/>
            </a:prstGeom>
          </p:spPr>
          <p:txBody>
            <a:bodyPr wrap="square" lIns="0" tIns="0" rIns="0" bIns="0" rtlCol="0">
              <a:noAutofit/>
            </a:bodyPr>
            <a:lstStyle/>
            <a:p>
              <a:pPr marL="26086">
                <a:lnSpc>
                  <a:spcPts val="1027"/>
                </a:lnSpc>
              </a:pPr>
              <a:endParaRPr sz="1027" dirty="0"/>
            </a:p>
          </p:txBody>
        </p:sp>
        <p:sp>
          <p:nvSpPr>
            <p:cNvPr id="31" name="object 31"/>
            <p:cNvSpPr txBox="1"/>
            <p:nvPr/>
          </p:nvSpPr>
          <p:spPr>
            <a:xfrm>
              <a:off x="969184" y="1181269"/>
              <a:ext cx="1731288" cy="156512"/>
            </a:xfrm>
            <a:prstGeom prst="rect">
              <a:avLst/>
            </a:prstGeom>
          </p:spPr>
          <p:txBody>
            <a:bodyPr wrap="square" lIns="0" tIns="0" rIns="0" bIns="0" rtlCol="0">
              <a:noAutofit/>
            </a:bodyPr>
            <a:lstStyle/>
            <a:p>
              <a:pPr marL="26086">
                <a:lnSpc>
                  <a:spcPts val="1027"/>
                </a:lnSpc>
              </a:pPr>
              <a:endParaRPr sz="1027" dirty="0"/>
            </a:p>
          </p:txBody>
        </p:sp>
        <p:sp>
          <p:nvSpPr>
            <p:cNvPr id="30" name="object 30"/>
            <p:cNvSpPr txBox="1"/>
            <p:nvPr/>
          </p:nvSpPr>
          <p:spPr>
            <a:xfrm>
              <a:off x="3244460" y="1181269"/>
              <a:ext cx="1731288" cy="156512"/>
            </a:xfrm>
            <a:prstGeom prst="rect">
              <a:avLst/>
            </a:prstGeom>
          </p:spPr>
          <p:txBody>
            <a:bodyPr wrap="square" lIns="0" tIns="0" rIns="0" bIns="0" rtlCol="0">
              <a:noAutofit/>
            </a:bodyPr>
            <a:lstStyle/>
            <a:p>
              <a:pPr marL="26086">
                <a:lnSpc>
                  <a:spcPts val="1027"/>
                </a:lnSpc>
              </a:pPr>
              <a:endParaRPr sz="1027" dirty="0"/>
            </a:p>
          </p:txBody>
        </p:sp>
        <p:sp>
          <p:nvSpPr>
            <p:cNvPr id="29" name="object 29"/>
            <p:cNvSpPr txBox="1"/>
            <p:nvPr/>
          </p:nvSpPr>
          <p:spPr>
            <a:xfrm>
              <a:off x="969184" y="1456603"/>
              <a:ext cx="1731288" cy="156512"/>
            </a:xfrm>
            <a:prstGeom prst="rect">
              <a:avLst/>
            </a:prstGeom>
          </p:spPr>
          <p:txBody>
            <a:bodyPr wrap="square" lIns="0" tIns="0" rIns="0" bIns="0" rtlCol="0">
              <a:noAutofit/>
            </a:bodyPr>
            <a:lstStyle/>
            <a:p>
              <a:pPr marL="26086">
                <a:lnSpc>
                  <a:spcPts val="1027"/>
                </a:lnSpc>
              </a:pPr>
              <a:endParaRPr sz="1027" dirty="0"/>
            </a:p>
          </p:txBody>
        </p:sp>
        <p:sp>
          <p:nvSpPr>
            <p:cNvPr id="28" name="object 28"/>
            <p:cNvSpPr txBox="1"/>
            <p:nvPr/>
          </p:nvSpPr>
          <p:spPr>
            <a:xfrm>
              <a:off x="3244460" y="1456603"/>
              <a:ext cx="1731288" cy="156512"/>
            </a:xfrm>
            <a:prstGeom prst="rect">
              <a:avLst/>
            </a:prstGeom>
          </p:spPr>
          <p:txBody>
            <a:bodyPr wrap="square" lIns="0" tIns="0" rIns="0" bIns="0" rtlCol="0">
              <a:noAutofit/>
            </a:bodyPr>
            <a:lstStyle/>
            <a:p>
              <a:pPr marL="26086">
                <a:lnSpc>
                  <a:spcPts val="1027"/>
                </a:lnSpc>
              </a:pPr>
              <a:endParaRPr sz="1027" dirty="0"/>
            </a:p>
          </p:txBody>
        </p:sp>
        <p:sp>
          <p:nvSpPr>
            <p:cNvPr id="27" name="object 27"/>
            <p:cNvSpPr txBox="1"/>
            <p:nvPr/>
          </p:nvSpPr>
          <p:spPr>
            <a:xfrm>
              <a:off x="969184" y="1720706"/>
              <a:ext cx="1731288" cy="156512"/>
            </a:xfrm>
            <a:prstGeom prst="rect">
              <a:avLst/>
            </a:prstGeom>
          </p:spPr>
          <p:txBody>
            <a:bodyPr wrap="square" lIns="0" tIns="0" rIns="0" bIns="0" rtlCol="0">
              <a:noAutofit/>
            </a:bodyPr>
            <a:lstStyle/>
            <a:p>
              <a:pPr marL="26086">
                <a:lnSpc>
                  <a:spcPts val="1027"/>
                </a:lnSpc>
              </a:pPr>
              <a:endParaRPr sz="1027" dirty="0"/>
            </a:p>
          </p:txBody>
        </p:sp>
        <p:sp>
          <p:nvSpPr>
            <p:cNvPr id="26" name="object 26"/>
            <p:cNvSpPr txBox="1"/>
            <p:nvPr/>
          </p:nvSpPr>
          <p:spPr>
            <a:xfrm>
              <a:off x="3244460" y="1720706"/>
              <a:ext cx="1731288" cy="156512"/>
            </a:xfrm>
            <a:prstGeom prst="rect">
              <a:avLst/>
            </a:prstGeom>
          </p:spPr>
          <p:txBody>
            <a:bodyPr wrap="square" lIns="0" tIns="0" rIns="0" bIns="0" rtlCol="0">
              <a:noAutofit/>
            </a:bodyPr>
            <a:lstStyle/>
            <a:p>
              <a:pPr marL="26086">
                <a:lnSpc>
                  <a:spcPts val="1027"/>
                </a:lnSpc>
              </a:pPr>
              <a:endParaRPr sz="1027" dirty="0"/>
            </a:p>
          </p:txBody>
        </p:sp>
        <p:sp>
          <p:nvSpPr>
            <p:cNvPr id="25" name="object 25"/>
            <p:cNvSpPr txBox="1"/>
            <p:nvPr/>
          </p:nvSpPr>
          <p:spPr>
            <a:xfrm>
              <a:off x="969184" y="2739858"/>
              <a:ext cx="1731288" cy="156512"/>
            </a:xfrm>
            <a:prstGeom prst="rect">
              <a:avLst/>
            </a:prstGeom>
          </p:spPr>
          <p:txBody>
            <a:bodyPr wrap="square" lIns="0" tIns="0" rIns="0" bIns="0" rtlCol="0">
              <a:noAutofit/>
            </a:bodyPr>
            <a:lstStyle/>
            <a:p>
              <a:pPr marL="26086">
                <a:lnSpc>
                  <a:spcPts val="1027"/>
                </a:lnSpc>
              </a:pPr>
              <a:endParaRPr sz="1027" dirty="0"/>
            </a:p>
          </p:txBody>
        </p:sp>
        <p:sp>
          <p:nvSpPr>
            <p:cNvPr id="24" name="object 24"/>
            <p:cNvSpPr txBox="1"/>
            <p:nvPr/>
          </p:nvSpPr>
          <p:spPr>
            <a:xfrm>
              <a:off x="3244460" y="2739858"/>
              <a:ext cx="1731288" cy="156512"/>
            </a:xfrm>
            <a:prstGeom prst="rect">
              <a:avLst/>
            </a:prstGeom>
          </p:spPr>
          <p:txBody>
            <a:bodyPr wrap="square" lIns="0" tIns="0" rIns="0" bIns="0" rtlCol="0">
              <a:noAutofit/>
            </a:bodyPr>
            <a:lstStyle/>
            <a:p>
              <a:pPr marL="26086">
                <a:lnSpc>
                  <a:spcPts val="1027"/>
                </a:lnSpc>
              </a:pPr>
              <a:endParaRPr sz="1027" dirty="0"/>
            </a:p>
          </p:txBody>
        </p:sp>
        <p:sp>
          <p:nvSpPr>
            <p:cNvPr id="23" name="object 23"/>
            <p:cNvSpPr txBox="1"/>
            <p:nvPr/>
          </p:nvSpPr>
          <p:spPr>
            <a:xfrm>
              <a:off x="969184" y="3003960"/>
              <a:ext cx="1731288" cy="156512"/>
            </a:xfrm>
            <a:prstGeom prst="rect">
              <a:avLst/>
            </a:prstGeom>
          </p:spPr>
          <p:txBody>
            <a:bodyPr wrap="square" lIns="0" tIns="0" rIns="0" bIns="0" rtlCol="0">
              <a:noAutofit/>
            </a:bodyPr>
            <a:lstStyle/>
            <a:p>
              <a:pPr marL="26086">
                <a:lnSpc>
                  <a:spcPts val="1027"/>
                </a:lnSpc>
              </a:pPr>
              <a:endParaRPr sz="1027" dirty="0"/>
            </a:p>
          </p:txBody>
        </p:sp>
        <p:sp>
          <p:nvSpPr>
            <p:cNvPr id="22" name="object 22"/>
            <p:cNvSpPr txBox="1"/>
            <p:nvPr/>
          </p:nvSpPr>
          <p:spPr>
            <a:xfrm>
              <a:off x="3244460" y="3003960"/>
              <a:ext cx="1731288" cy="156512"/>
            </a:xfrm>
            <a:prstGeom prst="rect">
              <a:avLst/>
            </a:prstGeom>
          </p:spPr>
          <p:txBody>
            <a:bodyPr wrap="square" lIns="0" tIns="0" rIns="0" bIns="0" rtlCol="0">
              <a:noAutofit/>
            </a:bodyPr>
            <a:lstStyle/>
            <a:p>
              <a:pPr marL="26086">
                <a:lnSpc>
                  <a:spcPts val="1027"/>
                </a:lnSpc>
              </a:pPr>
              <a:endParaRPr sz="1027" dirty="0"/>
            </a:p>
          </p:txBody>
        </p:sp>
        <p:sp>
          <p:nvSpPr>
            <p:cNvPr id="21" name="object 21"/>
            <p:cNvSpPr txBox="1"/>
            <p:nvPr/>
          </p:nvSpPr>
          <p:spPr>
            <a:xfrm>
              <a:off x="969184" y="3279295"/>
              <a:ext cx="1731288" cy="156512"/>
            </a:xfrm>
            <a:prstGeom prst="rect">
              <a:avLst/>
            </a:prstGeom>
          </p:spPr>
          <p:txBody>
            <a:bodyPr wrap="square" lIns="0" tIns="0" rIns="0" bIns="0" rtlCol="0">
              <a:noAutofit/>
            </a:bodyPr>
            <a:lstStyle/>
            <a:p>
              <a:pPr marL="26086">
                <a:lnSpc>
                  <a:spcPts val="1027"/>
                </a:lnSpc>
              </a:pPr>
              <a:endParaRPr sz="1027" dirty="0"/>
            </a:p>
          </p:txBody>
        </p:sp>
        <p:sp>
          <p:nvSpPr>
            <p:cNvPr id="20" name="object 20"/>
            <p:cNvSpPr txBox="1"/>
            <p:nvPr/>
          </p:nvSpPr>
          <p:spPr>
            <a:xfrm>
              <a:off x="3244460" y="3279295"/>
              <a:ext cx="1731288" cy="156512"/>
            </a:xfrm>
            <a:prstGeom prst="rect">
              <a:avLst/>
            </a:prstGeom>
          </p:spPr>
          <p:txBody>
            <a:bodyPr wrap="square" lIns="0" tIns="0" rIns="0" bIns="0" rtlCol="0">
              <a:noAutofit/>
            </a:bodyPr>
            <a:lstStyle/>
            <a:p>
              <a:pPr marL="26086">
                <a:lnSpc>
                  <a:spcPts val="1027"/>
                </a:lnSpc>
              </a:pPr>
              <a:endParaRPr sz="1027" dirty="0"/>
            </a:p>
          </p:txBody>
        </p:sp>
        <p:sp>
          <p:nvSpPr>
            <p:cNvPr id="19" name="object 19"/>
            <p:cNvSpPr txBox="1"/>
            <p:nvPr/>
          </p:nvSpPr>
          <p:spPr>
            <a:xfrm>
              <a:off x="969184" y="3543397"/>
              <a:ext cx="1731288" cy="156512"/>
            </a:xfrm>
            <a:prstGeom prst="rect">
              <a:avLst/>
            </a:prstGeom>
          </p:spPr>
          <p:txBody>
            <a:bodyPr wrap="square" lIns="0" tIns="0" rIns="0" bIns="0" rtlCol="0">
              <a:noAutofit/>
            </a:bodyPr>
            <a:lstStyle/>
            <a:p>
              <a:pPr marL="26086">
                <a:lnSpc>
                  <a:spcPts val="1027"/>
                </a:lnSpc>
              </a:pPr>
              <a:endParaRPr sz="1027" dirty="0"/>
            </a:p>
          </p:txBody>
        </p:sp>
        <p:sp>
          <p:nvSpPr>
            <p:cNvPr id="18" name="object 18"/>
            <p:cNvSpPr txBox="1"/>
            <p:nvPr/>
          </p:nvSpPr>
          <p:spPr>
            <a:xfrm>
              <a:off x="3244460" y="3543397"/>
              <a:ext cx="1731288" cy="156512"/>
            </a:xfrm>
            <a:prstGeom prst="rect">
              <a:avLst/>
            </a:prstGeom>
          </p:spPr>
          <p:txBody>
            <a:bodyPr wrap="square" lIns="0" tIns="0" rIns="0" bIns="0" rtlCol="0">
              <a:noAutofit/>
            </a:bodyPr>
            <a:lstStyle/>
            <a:p>
              <a:pPr marL="26086">
                <a:lnSpc>
                  <a:spcPts val="1027"/>
                </a:lnSpc>
              </a:pPr>
              <a:endParaRPr sz="1027" dirty="0"/>
            </a:p>
          </p:txBody>
        </p:sp>
        <p:sp>
          <p:nvSpPr>
            <p:cNvPr id="17" name="object 17"/>
            <p:cNvSpPr txBox="1"/>
            <p:nvPr/>
          </p:nvSpPr>
          <p:spPr>
            <a:xfrm>
              <a:off x="969184" y="4558854"/>
              <a:ext cx="1731288" cy="156512"/>
            </a:xfrm>
            <a:prstGeom prst="rect">
              <a:avLst/>
            </a:prstGeom>
          </p:spPr>
          <p:txBody>
            <a:bodyPr wrap="square" lIns="0" tIns="0" rIns="0" bIns="0" rtlCol="0">
              <a:noAutofit/>
            </a:bodyPr>
            <a:lstStyle/>
            <a:p>
              <a:pPr marL="26086">
                <a:lnSpc>
                  <a:spcPts val="1027"/>
                </a:lnSpc>
              </a:pPr>
              <a:endParaRPr sz="1027" dirty="0"/>
            </a:p>
          </p:txBody>
        </p:sp>
        <p:sp>
          <p:nvSpPr>
            <p:cNvPr id="16" name="object 16"/>
            <p:cNvSpPr txBox="1"/>
            <p:nvPr/>
          </p:nvSpPr>
          <p:spPr>
            <a:xfrm>
              <a:off x="3244460" y="4558854"/>
              <a:ext cx="1731288" cy="156512"/>
            </a:xfrm>
            <a:prstGeom prst="rect">
              <a:avLst/>
            </a:prstGeom>
          </p:spPr>
          <p:txBody>
            <a:bodyPr wrap="square" lIns="0" tIns="0" rIns="0" bIns="0" rtlCol="0">
              <a:noAutofit/>
            </a:bodyPr>
            <a:lstStyle/>
            <a:p>
              <a:pPr marL="26086">
                <a:lnSpc>
                  <a:spcPts val="1027"/>
                </a:lnSpc>
              </a:pPr>
              <a:endParaRPr sz="1027" dirty="0"/>
            </a:p>
          </p:txBody>
        </p:sp>
        <p:sp>
          <p:nvSpPr>
            <p:cNvPr id="15" name="object 15"/>
            <p:cNvSpPr txBox="1"/>
            <p:nvPr/>
          </p:nvSpPr>
          <p:spPr>
            <a:xfrm>
              <a:off x="969184" y="4822955"/>
              <a:ext cx="1731288" cy="156512"/>
            </a:xfrm>
            <a:prstGeom prst="rect">
              <a:avLst/>
            </a:prstGeom>
          </p:spPr>
          <p:txBody>
            <a:bodyPr wrap="square" lIns="0" tIns="0" rIns="0" bIns="0" rtlCol="0">
              <a:noAutofit/>
            </a:bodyPr>
            <a:lstStyle/>
            <a:p>
              <a:pPr marL="26086">
                <a:lnSpc>
                  <a:spcPts val="1027"/>
                </a:lnSpc>
              </a:pPr>
              <a:endParaRPr sz="1027" dirty="0"/>
            </a:p>
          </p:txBody>
        </p:sp>
        <p:sp>
          <p:nvSpPr>
            <p:cNvPr id="14" name="object 14"/>
            <p:cNvSpPr txBox="1"/>
            <p:nvPr/>
          </p:nvSpPr>
          <p:spPr>
            <a:xfrm>
              <a:off x="3244460" y="4822955"/>
              <a:ext cx="1731288" cy="156512"/>
            </a:xfrm>
            <a:prstGeom prst="rect">
              <a:avLst/>
            </a:prstGeom>
          </p:spPr>
          <p:txBody>
            <a:bodyPr wrap="square" lIns="0" tIns="0" rIns="0" bIns="0" rtlCol="0">
              <a:noAutofit/>
            </a:bodyPr>
            <a:lstStyle/>
            <a:p>
              <a:pPr marL="26086">
                <a:lnSpc>
                  <a:spcPts val="1027"/>
                </a:lnSpc>
              </a:pPr>
              <a:endParaRPr sz="1027" dirty="0"/>
            </a:p>
          </p:txBody>
        </p:sp>
        <p:sp>
          <p:nvSpPr>
            <p:cNvPr id="13" name="object 13"/>
            <p:cNvSpPr txBox="1"/>
            <p:nvPr/>
          </p:nvSpPr>
          <p:spPr>
            <a:xfrm>
              <a:off x="969184" y="5098288"/>
              <a:ext cx="1731288" cy="156512"/>
            </a:xfrm>
            <a:prstGeom prst="rect">
              <a:avLst/>
            </a:prstGeom>
          </p:spPr>
          <p:txBody>
            <a:bodyPr wrap="square" lIns="0" tIns="0" rIns="0" bIns="0" rtlCol="0">
              <a:noAutofit/>
            </a:bodyPr>
            <a:lstStyle/>
            <a:p>
              <a:pPr marL="26086">
                <a:lnSpc>
                  <a:spcPts val="1027"/>
                </a:lnSpc>
              </a:pPr>
              <a:endParaRPr sz="1027" dirty="0"/>
            </a:p>
          </p:txBody>
        </p:sp>
        <p:sp>
          <p:nvSpPr>
            <p:cNvPr id="12" name="object 12"/>
            <p:cNvSpPr txBox="1"/>
            <p:nvPr/>
          </p:nvSpPr>
          <p:spPr>
            <a:xfrm>
              <a:off x="3244460" y="5098288"/>
              <a:ext cx="1731288" cy="156512"/>
            </a:xfrm>
            <a:prstGeom prst="rect">
              <a:avLst/>
            </a:prstGeom>
          </p:spPr>
          <p:txBody>
            <a:bodyPr wrap="square" lIns="0" tIns="0" rIns="0" bIns="0" rtlCol="0">
              <a:noAutofit/>
            </a:bodyPr>
            <a:lstStyle/>
            <a:p>
              <a:pPr marL="26086">
                <a:lnSpc>
                  <a:spcPts val="1027"/>
                </a:lnSpc>
              </a:pPr>
              <a:endParaRPr sz="1027" dirty="0"/>
            </a:p>
          </p:txBody>
        </p:sp>
        <p:sp>
          <p:nvSpPr>
            <p:cNvPr id="11" name="object 11"/>
            <p:cNvSpPr txBox="1"/>
            <p:nvPr/>
          </p:nvSpPr>
          <p:spPr>
            <a:xfrm>
              <a:off x="969184" y="5362392"/>
              <a:ext cx="1731288" cy="156512"/>
            </a:xfrm>
            <a:prstGeom prst="rect">
              <a:avLst/>
            </a:prstGeom>
          </p:spPr>
          <p:txBody>
            <a:bodyPr wrap="square" lIns="0" tIns="0" rIns="0" bIns="0" rtlCol="0">
              <a:noAutofit/>
            </a:bodyPr>
            <a:lstStyle/>
            <a:p>
              <a:pPr marL="26086">
                <a:lnSpc>
                  <a:spcPts val="1027"/>
                </a:lnSpc>
              </a:pPr>
              <a:endParaRPr sz="1027" dirty="0"/>
            </a:p>
          </p:txBody>
        </p:sp>
        <p:sp>
          <p:nvSpPr>
            <p:cNvPr id="10" name="object 10"/>
            <p:cNvSpPr txBox="1"/>
            <p:nvPr/>
          </p:nvSpPr>
          <p:spPr>
            <a:xfrm>
              <a:off x="3244460" y="5362392"/>
              <a:ext cx="1731288" cy="156512"/>
            </a:xfrm>
            <a:prstGeom prst="rect">
              <a:avLst/>
            </a:prstGeom>
          </p:spPr>
          <p:txBody>
            <a:bodyPr wrap="square" lIns="0" tIns="0" rIns="0" bIns="0" rtlCol="0">
              <a:noAutofit/>
            </a:bodyPr>
            <a:lstStyle/>
            <a:p>
              <a:pPr marL="26086">
                <a:lnSpc>
                  <a:spcPts val="1027"/>
                </a:lnSpc>
              </a:pPr>
              <a:endParaRPr sz="1027" dirty="0"/>
            </a:p>
          </p:txBody>
        </p:sp>
        <p:sp>
          <p:nvSpPr>
            <p:cNvPr id="9" name="object 9"/>
            <p:cNvSpPr txBox="1"/>
            <p:nvPr/>
          </p:nvSpPr>
          <p:spPr>
            <a:xfrm>
              <a:off x="969184" y="6407425"/>
              <a:ext cx="1731288" cy="156512"/>
            </a:xfrm>
            <a:prstGeom prst="rect">
              <a:avLst/>
            </a:prstGeom>
          </p:spPr>
          <p:txBody>
            <a:bodyPr wrap="square" lIns="0" tIns="0" rIns="0" bIns="0" rtlCol="0">
              <a:noAutofit/>
            </a:bodyPr>
            <a:lstStyle/>
            <a:p>
              <a:pPr marL="26086">
                <a:lnSpc>
                  <a:spcPts val="1027"/>
                </a:lnSpc>
              </a:pPr>
              <a:endParaRPr sz="1027" dirty="0"/>
            </a:p>
          </p:txBody>
        </p:sp>
        <p:sp>
          <p:nvSpPr>
            <p:cNvPr id="8" name="object 8"/>
            <p:cNvSpPr txBox="1"/>
            <p:nvPr/>
          </p:nvSpPr>
          <p:spPr>
            <a:xfrm>
              <a:off x="3244460" y="6407425"/>
              <a:ext cx="1731288" cy="156512"/>
            </a:xfrm>
            <a:prstGeom prst="rect">
              <a:avLst/>
            </a:prstGeom>
          </p:spPr>
          <p:txBody>
            <a:bodyPr wrap="square" lIns="0" tIns="0" rIns="0" bIns="0" rtlCol="0">
              <a:noAutofit/>
            </a:bodyPr>
            <a:lstStyle/>
            <a:p>
              <a:pPr marL="26086">
                <a:lnSpc>
                  <a:spcPts val="1027"/>
                </a:lnSpc>
              </a:pPr>
              <a:endParaRPr sz="1027" dirty="0"/>
            </a:p>
          </p:txBody>
        </p:sp>
        <p:sp>
          <p:nvSpPr>
            <p:cNvPr id="7" name="object 7"/>
            <p:cNvSpPr txBox="1"/>
            <p:nvPr/>
          </p:nvSpPr>
          <p:spPr>
            <a:xfrm>
              <a:off x="969184" y="6671526"/>
              <a:ext cx="1731288" cy="156512"/>
            </a:xfrm>
            <a:prstGeom prst="rect">
              <a:avLst/>
            </a:prstGeom>
          </p:spPr>
          <p:txBody>
            <a:bodyPr wrap="square" lIns="0" tIns="0" rIns="0" bIns="0" rtlCol="0">
              <a:noAutofit/>
            </a:bodyPr>
            <a:lstStyle/>
            <a:p>
              <a:pPr marL="26086">
                <a:lnSpc>
                  <a:spcPts val="1027"/>
                </a:lnSpc>
              </a:pPr>
              <a:endParaRPr sz="1027" dirty="0"/>
            </a:p>
          </p:txBody>
        </p:sp>
        <p:sp>
          <p:nvSpPr>
            <p:cNvPr id="6" name="object 6"/>
            <p:cNvSpPr txBox="1"/>
            <p:nvPr/>
          </p:nvSpPr>
          <p:spPr>
            <a:xfrm>
              <a:off x="3244460" y="6671526"/>
              <a:ext cx="1731288" cy="156512"/>
            </a:xfrm>
            <a:prstGeom prst="rect">
              <a:avLst/>
            </a:prstGeom>
          </p:spPr>
          <p:txBody>
            <a:bodyPr wrap="square" lIns="0" tIns="0" rIns="0" bIns="0" rtlCol="0">
              <a:noAutofit/>
            </a:bodyPr>
            <a:lstStyle/>
            <a:p>
              <a:pPr marL="26086">
                <a:lnSpc>
                  <a:spcPts val="1027"/>
                </a:lnSpc>
              </a:pPr>
              <a:endParaRPr sz="1027" dirty="0"/>
            </a:p>
          </p:txBody>
        </p:sp>
        <p:sp>
          <p:nvSpPr>
            <p:cNvPr id="5" name="object 5"/>
            <p:cNvSpPr txBox="1"/>
            <p:nvPr/>
          </p:nvSpPr>
          <p:spPr>
            <a:xfrm>
              <a:off x="969184" y="6946861"/>
              <a:ext cx="1731288" cy="156512"/>
            </a:xfrm>
            <a:prstGeom prst="rect">
              <a:avLst/>
            </a:prstGeom>
          </p:spPr>
          <p:txBody>
            <a:bodyPr wrap="square" lIns="0" tIns="0" rIns="0" bIns="0" rtlCol="0">
              <a:noAutofit/>
            </a:bodyPr>
            <a:lstStyle/>
            <a:p>
              <a:pPr marL="26086">
                <a:lnSpc>
                  <a:spcPts val="1027"/>
                </a:lnSpc>
              </a:pPr>
              <a:endParaRPr sz="1027" dirty="0"/>
            </a:p>
          </p:txBody>
        </p:sp>
        <p:sp>
          <p:nvSpPr>
            <p:cNvPr id="4" name="object 4"/>
            <p:cNvSpPr txBox="1"/>
            <p:nvPr/>
          </p:nvSpPr>
          <p:spPr>
            <a:xfrm>
              <a:off x="3244460" y="6946861"/>
              <a:ext cx="1731288" cy="156512"/>
            </a:xfrm>
            <a:prstGeom prst="rect">
              <a:avLst/>
            </a:prstGeom>
          </p:spPr>
          <p:txBody>
            <a:bodyPr wrap="square" lIns="0" tIns="0" rIns="0" bIns="0" rtlCol="0">
              <a:noAutofit/>
            </a:bodyPr>
            <a:lstStyle/>
            <a:p>
              <a:pPr marL="26086">
                <a:lnSpc>
                  <a:spcPts val="1027"/>
                </a:lnSpc>
              </a:pPr>
              <a:endParaRPr sz="1027" dirty="0"/>
            </a:p>
          </p:txBody>
        </p:sp>
        <p:sp>
          <p:nvSpPr>
            <p:cNvPr id="3" name="object 3"/>
            <p:cNvSpPr txBox="1"/>
            <p:nvPr/>
          </p:nvSpPr>
          <p:spPr>
            <a:xfrm>
              <a:off x="969184" y="7210962"/>
              <a:ext cx="1731288" cy="156512"/>
            </a:xfrm>
            <a:prstGeom prst="rect">
              <a:avLst/>
            </a:prstGeom>
          </p:spPr>
          <p:txBody>
            <a:bodyPr wrap="square" lIns="0" tIns="0" rIns="0" bIns="0" rtlCol="0">
              <a:noAutofit/>
            </a:bodyPr>
            <a:lstStyle/>
            <a:p>
              <a:pPr marL="26086">
                <a:lnSpc>
                  <a:spcPts val="1027"/>
                </a:lnSpc>
              </a:pPr>
              <a:endParaRPr sz="1027" dirty="0"/>
            </a:p>
          </p:txBody>
        </p:sp>
        <p:sp>
          <p:nvSpPr>
            <p:cNvPr id="2" name="object 2"/>
            <p:cNvSpPr txBox="1"/>
            <p:nvPr/>
          </p:nvSpPr>
          <p:spPr>
            <a:xfrm>
              <a:off x="3244460" y="7210962"/>
              <a:ext cx="1731288" cy="156512"/>
            </a:xfrm>
            <a:prstGeom prst="rect">
              <a:avLst/>
            </a:prstGeom>
          </p:spPr>
          <p:txBody>
            <a:bodyPr wrap="square" lIns="0" tIns="0" rIns="0" bIns="0" rtlCol="0">
              <a:noAutofit/>
            </a:bodyPr>
            <a:lstStyle/>
            <a:p>
              <a:pPr marL="26086">
                <a:lnSpc>
                  <a:spcPts val="1027"/>
                </a:lnSpc>
              </a:pPr>
              <a:endParaRPr sz="1027" dirty="0"/>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그룹 17">
            <a:extLst>
              <a:ext uri="{FF2B5EF4-FFF2-40B4-BE49-F238E27FC236}">
                <a16:creationId xmlns:a16="http://schemas.microsoft.com/office/drawing/2014/main" id="{7F4B2F34-985A-405B-8BB7-6596DDBF77B5}"/>
              </a:ext>
            </a:extLst>
          </p:cNvPr>
          <p:cNvGrpSpPr/>
          <p:nvPr/>
        </p:nvGrpSpPr>
        <p:grpSpPr>
          <a:xfrm>
            <a:off x="0" y="0"/>
            <a:ext cx="5687999" cy="8207997"/>
            <a:chOff x="0" y="0"/>
            <a:chExt cx="5687999" cy="8207997"/>
          </a:xfrm>
        </p:grpSpPr>
        <p:sp>
          <p:nvSpPr>
            <p:cNvPr id="16" name="object 16"/>
            <p:cNvSpPr/>
            <p:nvPr/>
          </p:nvSpPr>
          <p:spPr>
            <a:xfrm>
              <a:off x="225005" y="0"/>
              <a:ext cx="5211000" cy="8207997"/>
            </a:xfrm>
            <a:custGeom>
              <a:avLst/>
              <a:gdLst/>
              <a:ahLst/>
              <a:cxnLst/>
              <a:rect l="l" t="t" r="r" b="b"/>
              <a:pathLst>
                <a:path w="5211000" h="8207997">
                  <a:moveTo>
                    <a:pt x="0" y="8207997"/>
                  </a:moveTo>
                  <a:lnTo>
                    <a:pt x="5211000" y="8207997"/>
                  </a:lnTo>
                  <a:lnTo>
                    <a:pt x="5211000" y="0"/>
                  </a:lnTo>
                  <a:lnTo>
                    <a:pt x="0" y="0"/>
                  </a:lnTo>
                  <a:lnTo>
                    <a:pt x="0" y="8207997"/>
                  </a:lnTo>
                  <a:close/>
                </a:path>
              </a:pathLst>
            </a:custGeom>
            <a:solidFill>
              <a:srgbClr val="C7E9FA"/>
            </a:solidFill>
          </p:spPr>
          <p:txBody>
            <a:bodyPr wrap="square" lIns="0" tIns="0" rIns="0" bIns="0" rtlCol="0">
              <a:noAutofit/>
            </a:bodyPr>
            <a:lstStyle/>
            <a:p>
              <a:endParaRPr/>
            </a:p>
          </p:txBody>
        </p:sp>
        <p:sp>
          <p:nvSpPr>
            <p:cNvPr id="8" name="object 8"/>
            <p:cNvSpPr/>
            <p:nvPr/>
          </p:nvSpPr>
          <p:spPr>
            <a:xfrm>
              <a:off x="357899" y="431998"/>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DFDFD"/>
            </a:solidFill>
          </p:spPr>
          <p:txBody>
            <a:bodyPr wrap="square" lIns="0" tIns="0" rIns="0" bIns="0" rtlCol="0">
              <a:noAutofit/>
            </a:bodyPr>
            <a:lstStyle/>
            <a:p>
              <a:endParaRPr/>
            </a:p>
          </p:txBody>
        </p:sp>
        <p:sp>
          <p:nvSpPr>
            <p:cNvPr id="9" name="object 9"/>
            <p:cNvSpPr/>
            <p:nvPr/>
          </p:nvSpPr>
          <p:spPr>
            <a:xfrm>
              <a:off x="5080293" y="508198"/>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0" name="object 10"/>
            <p:cNvSpPr/>
            <p:nvPr/>
          </p:nvSpPr>
          <p:spPr>
            <a:xfrm>
              <a:off x="5080293" y="7699801"/>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1" name="object 11"/>
            <p:cNvSpPr/>
            <p:nvPr/>
          </p:nvSpPr>
          <p:spPr>
            <a:xfrm>
              <a:off x="408699" y="7699801"/>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2" name="object 12"/>
            <p:cNvSpPr/>
            <p:nvPr/>
          </p:nvSpPr>
          <p:spPr>
            <a:xfrm>
              <a:off x="408699" y="508198"/>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3" name="object 13"/>
            <p:cNvSpPr/>
            <p:nvPr/>
          </p:nvSpPr>
          <p:spPr>
            <a:xfrm>
              <a:off x="518905" y="554169"/>
              <a:ext cx="918617" cy="1037836"/>
            </a:xfrm>
            <a:prstGeom prst="rect">
              <a:avLst/>
            </a:prstGeom>
            <a:blipFill>
              <a:blip r:embed="rId2" cstate="print"/>
              <a:stretch>
                <a:fillRect/>
              </a:stretch>
            </a:blipFill>
          </p:spPr>
          <p:txBody>
            <a:bodyPr wrap="square" lIns="0" tIns="0" rIns="0" bIns="0" rtlCol="0">
              <a:noAutofit/>
            </a:bodyPr>
            <a:lstStyle/>
            <a:p>
              <a:endParaRPr/>
            </a:p>
          </p:txBody>
        </p:sp>
        <p:sp>
          <p:nvSpPr>
            <p:cNvPr id="14" name="object 14"/>
            <p:cNvSpPr/>
            <p:nvPr/>
          </p:nvSpPr>
          <p:spPr>
            <a:xfrm>
              <a:off x="0" y="0"/>
              <a:ext cx="225005" cy="8207997"/>
            </a:xfrm>
            <a:custGeom>
              <a:avLst/>
              <a:gdLst/>
              <a:ahLst/>
              <a:cxnLst/>
              <a:rect l="l" t="t" r="r" b="b"/>
              <a:pathLst>
                <a:path w="225005" h="8207997">
                  <a:moveTo>
                    <a:pt x="0" y="8207997"/>
                  </a:moveTo>
                  <a:lnTo>
                    <a:pt x="225005" y="8207997"/>
                  </a:lnTo>
                  <a:lnTo>
                    <a:pt x="225005" y="0"/>
                  </a:lnTo>
                  <a:lnTo>
                    <a:pt x="0" y="0"/>
                  </a:lnTo>
                  <a:lnTo>
                    <a:pt x="0" y="8207997"/>
                  </a:lnTo>
                  <a:close/>
                </a:path>
              </a:pathLst>
            </a:custGeom>
            <a:solidFill>
              <a:srgbClr val="90D7F7"/>
            </a:solidFill>
          </p:spPr>
          <p:txBody>
            <a:bodyPr wrap="square" lIns="0" tIns="0" rIns="0" bIns="0" rtlCol="0">
              <a:noAutofit/>
            </a:bodyPr>
            <a:lstStyle/>
            <a:p>
              <a:endParaRPr/>
            </a:p>
          </p:txBody>
        </p:sp>
        <p:sp>
          <p:nvSpPr>
            <p:cNvPr id="15" name="object 15"/>
            <p:cNvSpPr/>
            <p:nvPr/>
          </p:nvSpPr>
          <p:spPr>
            <a:xfrm>
              <a:off x="229753" y="7594151"/>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7E9FA"/>
            </a:solidFill>
          </p:spPr>
          <p:txBody>
            <a:bodyPr wrap="square" lIns="0" tIns="0" rIns="0" bIns="0" rtlCol="0">
              <a:noAutofit/>
            </a:bodyPr>
            <a:lstStyle/>
            <a:p>
              <a:endParaRPr/>
            </a:p>
          </p:txBody>
        </p:sp>
        <p:sp>
          <p:nvSpPr>
            <p:cNvPr id="7" name="object 7"/>
            <p:cNvSpPr/>
            <p:nvPr/>
          </p:nvSpPr>
          <p:spPr>
            <a:xfrm>
              <a:off x="5436006" y="0"/>
              <a:ext cx="251993" cy="8207997"/>
            </a:xfrm>
            <a:custGeom>
              <a:avLst/>
              <a:gdLst/>
              <a:ahLst/>
              <a:cxnLst/>
              <a:rect l="l" t="t" r="r" b="b"/>
              <a:pathLst>
                <a:path w="251993" h="8207997">
                  <a:moveTo>
                    <a:pt x="0" y="8207997"/>
                  </a:moveTo>
                  <a:lnTo>
                    <a:pt x="251993" y="8207997"/>
                  </a:lnTo>
                  <a:lnTo>
                    <a:pt x="251993" y="0"/>
                  </a:lnTo>
                  <a:lnTo>
                    <a:pt x="0" y="0"/>
                  </a:lnTo>
                  <a:lnTo>
                    <a:pt x="0" y="8207997"/>
                  </a:lnTo>
                  <a:close/>
                </a:path>
              </a:pathLst>
            </a:custGeom>
            <a:solidFill>
              <a:srgbClr val="90D7F7"/>
            </a:solidFill>
          </p:spPr>
          <p:txBody>
            <a:bodyPr wrap="square" lIns="0" tIns="0" rIns="0" bIns="0" rtlCol="0">
              <a:noAutofit/>
            </a:bodyPr>
            <a:lstStyle/>
            <a:p>
              <a:endParaRPr/>
            </a:p>
          </p:txBody>
        </p:sp>
        <p:sp>
          <p:nvSpPr>
            <p:cNvPr id="5" name="object 5"/>
            <p:cNvSpPr txBox="1"/>
            <p:nvPr/>
          </p:nvSpPr>
          <p:spPr>
            <a:xfrm>
              <a:off x="1631375" y="984250"/>
              <a:ext cx="2924505" cy="468279"/>
            </a:xfrm>
            <a:prstGeom prst="rect">
              <a:avLst/>
            </a:prstGeom>
          </p:spPr>
          <p:txBody>
            <a:bodyPr wrap="square" lIns="0" tIns="12700" rIns="0" bIns="0" rtlCol="0">
              <a:noAutofit/>
            </a:bodyPr>
            <a:lstStyle/>
            <a:p>
              <a:pPr marL="12700" algn="ctr">
                <a:lnSpc>
                  <a:spcPts val="2000"/>
                </a:lnSpc>
              </a:pPr>
              <a:r>
                <a:rPr lang="es-ES" dirty="0">
                  <a:solidFill>
                    <a:srgbClr val="00AFEE"/>
                  </a:solidFill>
                  <a:latin typeface="Times New Roman" panose="02020603050405020304" pitchFamily="18" charset="0"/>
                  <a:cs typeface="Times New Roman" panose="02020603050405020304" pitchFamily="18" charset="0"/>
                </a:rPr>
                <a:t>¿Las focas evolucionaron de animales terrestres?</a:t>
              </a:r>
              <a:endParaRPr dirty="0">
                <a:latin typeface="Times New Roman" panose="02020603050405020304" pitchFamily="18" charset="0"/>
                <a:cs typeface="Times New Roman" panose="02020603050405020304" pitchFamily="18" charset="0"/>
              </a:endParaRPr>
            </a:p>
          </p:txBody>
        </p:sp>
        <p:sp>
          <p:nvSpPr>
            <p:cNvPr id="4" name="object 4"/>
            <p:cNvSpPr txBox="1"/>
            <p:nvPr/>
          </p:nvSpPr>
          <p:spPr>
            <a:xfrm>
              <a:off x="550663" y="1750552"/>
              <a:ext cx="4403621" cy="5297373"/>
            </a:xfrm>
            <a:prstGeom prst="rect">
              <a:avLst/>
            </a:prstGeom>
          </p:spPr>
          <p:txBody>
            <a:bodyPr wrap="square" lIns="0" tIns="6604" rIns="0" bIns="0" rtlCol="0">
              <a:noAutofit/>
            </a:bodyPr>
            <a:lstStyle/>
            <a:p>
              <a:pPr marR="16785" indent="120650" algn="just"/>
              <a:r>
                <a:rPr lang="es-ES" sz="900" dirty="0">
                  <a:solidFill>
                    <a:srgbClr val="363435"/>
                  </a:solidFill>
                  <a:latin typeface="Malgun Gothic"/>
                  <a:cs typeface="Malgun Gothic"/>
                </a:rPr>
                <a:t>Probablemente han visto el show de las focas. A la señal del entrenador, se sumergen en el agua, sacan todo tipo de habilidades y, a veces, incluso se ponen en escenas simples. Si entrena bien, puede enseñar habilidades muy exigentes, como poner una pelota de baloncesto en un círculo. Las focas son mamíferos que se adaptan bien al frío y viven en los glaciares y la nieve cerca de la Antártida. Tiene una gruesa capa de grasa debajo de la piel para resistir el frío. Y las focas tienen increíbles habilidades de buceo y pueden cazar peces en el oscuro y profundo mar. Suelen vivir hasta 800m de profundidad en el mar, pero en casos especiales pueden sumergirse hasta 1250m de profundidad. Una vez que bucea, puede permanecer bajo el agua durante aproximadamente dos horas sin salir del agua. Veamos cómo están diseñados para permanecer en el agua durante mucho tiempo.</a:t>
              </a:r>
            </a:p>
            <a:p>
              <a:pPr marR="16785" indent="120650" algn="just"/>
              <a:r>
                <a:rPr lang="es-ES" sz="900" dirty="0">
                  <a:solidFill>
                    <a:srgbClr val="363435"/>
                  </a:solidFill>
                  <a:latin typeface="Malgun Gothic"/>
                  <a:cs typeface="Malgun Gothic"/>
                </a:rPr>
                <a:t>Las focas primero vacían los pulmones por completo antes de buceo y luego los llenan de aire fresco. Aparte de los pulmones, también almacena mucho oxígeno en la sangre y los músculos. Además, una vez sumergido, el corazón corre mucho más lento que en el aire, lo que minimiza el consumo de oxígeno y le permite vivir bajo el agua sin tener que salir a la atmósfera durante mucho tiempo. También deben ser capaces de soportar altas presiones para vivir en las profundidades del mar. Por lo tanto, los órganos sensibles a la presión del agua, como el oído, están especialmente diseñados para soportar altas presiones, protegidos por vasos especiales que se expanden al bucear. Entonces, ¿cómo pueden las focas vivir en el agua durante mucho tiempo a pesar de ser mamíferos que respiran en sus pulmones? Los evolucionistas explican que las focas evolucionaron a partir de animales terrestres porque la mayoría de ellos viven en tierra. En otras palabras, un animal, como un oso, se ha adaptado al mar y ha evolucionado con el aspecto de una foca de hoy en día. Esto está en el mismo contexto de algunos evolucionistas que intentan explicar que los mamíferos, las ballenas, también evolucionaron mediante la adaptación del agua a los animales terrestres como la vaca. La evidencia es que la composición sanguínea de las ballenas es más similar a la de la vaca entre los animales terrestres. Pero esto es solo una imaginación y no puede ser prueba de evolución. ¿Podría Dios, que diseñó y creó especialmente a todas las criaturas, hacer que su sangre sea especialmente similar? Si evolucionaron de animales terrestres, como explicaron los evolucionistas, tendría que haber un fósil que mostrara cómo sus cuatro patas evolucionaron en una forma de corriente gradual en forma de aleta. Pero los fósiles no muestran evidencia de que las focas hayan evolucionado de ningún otro animal terrestre. Esto significa que no hay forma de explicar el origen de las focas, excepto que las focas son criaturas especialmente diseñadas por Dios para vivir bajo el agua desde el principio.</a:t>
              </a:r>
            </a:p>
          </p:txBody>
        </p:sp>
        <p:sp>
          <p:nvSpPr>
            <p:cNvPr id="3" name="object 3"/>
            <p:cNvSpPr txBox="1"/>
            <p:nvPr/>
          </p:nvSpPr>
          <p:spPr>
            <a:xfrm>
              <a:off x="714455" y="7105650"/>
              <a:ext cx="3974464" cy="426880"/>
            </a:xfrm>
            <a:prstGeom prst="rect">
              <a:avLst/>
            </a:prstGeom>
          </p:spPr>
          <p:txBody>
            <a:bodyPr wrap="square" lIns="0" tIns="6635" rIns="0" bIns="0" rtlCol="0">
              <a:noAutofit/>
            </a:bodyPr>
            <a:lstStyle/>
            <a:p>
              <a:pPr marL="12700" algn="just"/>
              <a:r>
                <a:rPr lang="es-ES" sz="900" kern="1000" dirty="0">
                  <a:solidFill>
                    <a:srgbClr val="00AFEE"/>
                  </a:solidFill>
                  <a:latin typeface="Malgun Gothic"/>
                  <a:cs typeface="Malgun Gothic"/>
                </a:rPr>
                <a:t>Y creó Dios los grandes monstruos marinos, y todo ser viviente que se mueve, que las aguas produjeron según su género···. Y vio Dios que era bueno. (Gn 1:21)</a:t>
              </a:r>
              <a:endParaRPr sz="900" kern="1000" dirty="0">
                <a:latin typeface="Malgun Gothic"/>
                <a:cs typeface="Malgun Gothic"/>
              </a:endParaRPr>
            </a:p>
          </p:txBody>
        </p:sp>
        <p:sp>
          <p:nvSpPr>
            <p:cNvPr id="2" name="object 2"/>
            <p:cNvSpPr txBox="1"/>
            <p:nvPr/>
          </p:nvSpPr>
          <p:spPr>
            <a:xfrm>
              <a:off x="334500" y="7702250"/>
              <a:ext cx="171450" cy="152400"/>
            </a:xfrm>
            <a:prstGeom prst="rect">
              <a:avLst/>
            </a:prstGeom>
          </p:spPr>
          <p:txBody>
            <a:bodyPr wrap="square" lIns="0" tIns="6985" rIns="0" bIns="0" rtlCol="0">
              <a:noAutofit/>
            </a:bodyPr>
            <a:lstStyle/>
            <a:p>
              <a:pPr marL="12700">
                <a:lnSpc>
                  <a:spcPts val="1100"/>
                </a:lnSpc>
              </a:pPr>
              <a:r>
                <a:rPr sz="1000" dirty="0">
                  <a:solidFill>
                    <a:srgbClr val="363435"/>
                  </a:solidFill>
                  <a:latin typeface="Times New Roman"/>
                  <a:cs typeface="Times New Roman"/>
                </a:rPr>
                <a:t>76</a:t>
              </a:r>
              <a:endParaRPr sz="1000">
                <a:latin typeface="Times New Roman"/>
                <a:cs typeface="Times New Roman"/>
              </a:endParaRPr>
            </a:p>
          </p:txBody>
        </p:sp>
        <p:sp>
          <p:nvSpPr>
            <p:cNvPr id="17" name="object 7">
              <a:extLst>
                <a:ext uri="{FF2B5EF4-FFF2-40B4-BE49-F238E27FC236}">
                  <a16:creationId xmlns:a16="http://schemas.microsoft.com/office/drawing/2014/main" id="{F3FAAC9C-BF23-4D01-B0EE-D8D54AA95105}"/>
                </a:ext>
              </a:extLst>
            </p:cNvPr>
            <p:cNvSpPr txBox="1"/>
            <p:nvPr/>
          </p:nvSpPr>
          <p:spPr>
            <a:xfrm>
              <a:off x="635001" y="1111250"/>
              <a:ext cx="685800" cy="330200"/>
            </a:xfrm>
            <a:prstGeom prst="rect">
              <a:avLst/>
            </a:prstGeom>
          </p:spPr>
          <p:txBody>
            <a:bodyPr wrap="square" lIns="0" tIns="16160" rIns="0" bIns="0" rtlCol="0" anchor="t">
              <a:noAutofit/>
            </a:bodyPr>
            <a:lstStyle/>
            <a:p>
              <a:pPr marL="12700" algn="ctr">
                <a:lnSpc>
                  <a:spcPts val="2545"/>
                </a:lnSpc>
              </a:pPr>
              <a:r>
                <a:rPr lang="es-ES" sz="1100" b="1" dirty="0">
                  <a:latin typeface="Times New Roman"/>
                  <a:cs typeface="Times New Roman"/>
                </a:rPr>
                <a:t>Alegoría</a:t>
              </a:r>
              <a:endParaRPr sz="1100" b="1" dirty="0">
                <a:latin typeface="Times New Roman"/>
                <a:cs typeface="Times New Roman"/>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그룹 21">
            <a:extLst>
              <a:ext uri="{FF2B5EF4-FFF2-40B4-BE49-F238E27FC236}">
                <a16:creationId xmlns:a16="http://schemas.microsoft.com/office/drawing/2014/main" id="{80386B76-C38D-4865-9CD9-02B8F2F2FAC4}"/>
              </a:ext>
            </a:extLst>
          </p:cNvPr>
          <p:cNvGrpSpPr/>
          <p:nvPr/>
        </p:nvGrpSpPr>
        <p:grpSpPr>
          <a:xfrm>
            <a:off x="0" y="0"/>
            <a:ext cx="5688011" cy="8207997"/>
            <a:chOff x="0" y="0"/>
            <a:chExt cx="5688011" cy="8207997"/>
          </a:xfrm>
        </p:grpSpPr>
        <p:sp>
          <p:nvSpPr>
            <p:cNvPr id="15" name="object 15"/>
            <p:cNvSpPr/>
            <p:nvPr/>
          </p:nvSpPr>
          <p:spPr>
            <a:xfrm>
              <a:off x="1576679" y="762088"/>
              <a:ext cx="3671315" cy="850392"/>
            </a:xfrm>
            <a:custGeom>
              <a:avLst/>
              <a:gdLst/>
              <a:ahLst/>
              <a:cxnLst/>
              <a:rect l="l" t="t" r="r" b="b"/>
              <a:pathLst>
                <a:path w="3671315" h="850392">
                  <a:moveTo>
                    <a:pt x="0" y="0"/>
                  </a:moveTo>
                  <a:lnTo>
                    <a:pt x="0" y="850392"/>
                  </a:lnTo>
                  <a:lnTo>
                    <a:pt x="3671315" y="850392"/>
                  </a:lnTo>
                  <a:lnTo>
                    <a:pt x="3671315" y="0"/>
                  </a:lnTo>
                  <a:lnTo>
                    <a:pt x="0" y="0"/>
                  </a:lnTo>
                  <a:close/>
                </a:path>
              </a:pathLst>
            </a:custGeom>
            <a:solidFill>
              <a:srgbClr val="B8BABC">
                <a:alpha val="69999"/>
              </a:srgbClr>
            </a:solidFill>
          </p:spPr>
          <p:txBody>
            <a:bodyPr wrap="square" lIns="0" tIns="0" rIns="0" bIns="0" rtlCol="0">
              <a:noAutofit/>
            </a:bodyPr>
            <a:lstStyle/>
            <a:p>
              <a:endParaRPr/>
            </a:p>
          </p:txBody>
        </p:sp>
        <p:sp>
          <p:nvSpPr>
            <p:cNvPr id="20" name="object 20"/>
            <p:cNvSpPr/>
            <p:nvPr/>
          </p:nvSpPr>
          <p:spPr>
            <a:xfrm>
              <a:off x="251993" y="0"/>
              <a:ext cx="5211013" cy="8207997"/>
            </a:xfrm>
            <a:custGeom>
              <a:avLst/>
              <a:gdLst/>
              <a:ahLst/>
              <a:cxnLst/>
              <a:rect l="l" t="t" r="r" b="b"/>
              <a:pathLst>
                <a:path w="5211013" h="8207997">
                  <a:moveTo>
                    <a:pt x="0" y="8207997"/>
                  </a:moveTo>
                  <a:lnTo>
                    <a:pt x="5211013" y="8207997"/>
                  </a:lnTo>
                  <a:lnTo>
                    <a:pt x="5211013" y="0"/>
                  </a:lnTo>
                  <a:lnTo>
                    <a:pt x="0" y="0"/>
                  </a:lnTo>
                  <a:lnTo>
                    <a:pt x="0" y="8207997"/>
                  </a:lnTo>
                  <a:close/>
                </a:path>
              </a:pathLst>
            </a:custGeom>
            <a:solidFill>
              <a:srgbClr val="C7E9FA"/>
            </a:solidFill>
          </p:spPr>
          <p:txBody>
            <a:bodyPr wrap="square" lIns="0" tIns="0" rIns="0" bIns="0" rtlCol="0">
              <a:noAutofit/>
            </a:bodyPr>
            <a:lstStyle/>
            <a:p>
              <a:endParaRPr/>
            </a:p>
          </p:txBody>
        </p:sp>
        <p:sp>
          <p:nvSpPr>
            <p:cNvPr id="9" name="object 9"/>
            <p:cNvSpPr/>
            <p:nvPr/>
          </p:nvSpPr>
          <p:spPr>
            <a:xfrm>
              <a:off x="491300" y="431998"/>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DFDFD"/>
            </a:solidFill>
          </p:spPr>
          <p:txBody>
            <a:bodyPr wrap="square" lIns="0" tIns="0" rIns="0" bIns="0" rtlCol="0">
              <a:noAutofit/>
            </a:bodyPr>
            <a:lstStyle/>
            <a:p>
              <a:endParaRPr/>
            </a:p>
          </p:txBody>
        </p:sp>
        <p:sp>
          <p:nvSpPr>
            <p:cNvPr id="10" name="object 10"/>
            <p:cNvSpPr/>
            <p:nvPr/>
          </p:nvSpPr>
          <p:spPr>
            <a:xfrm>
              <a:off x="5213694" y="508198"/>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1" name="object 11"/>
            <p:cNvSpPr/>
            <p:nvPr/>
          </p:nvSpPr>
          <p:spPr>
            <a:xfrm>
              <a:off x="5213694" y="7699801"/>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2" name="object 12"/>
            <p:cNvSpPr/>
            <p:nvPr/>
          </p:nvSpPr>
          <p:spPr>
            <a:xfrm>
              <a:off x="542100" y="7699801"/>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3" name="object 13"/>
            <p:cNvSpPr/>
            <p:nvPr/>
          </p:nvSpPr>
          <p:spPr>
            <a:xfrm>
              <a:off x="542100" y="508198"/>
              <a:ext cx="50800" cy="0"/>
            </a:xfrm>
            <a:custGeom>
              <a:avLst/>
              <a:gdLst/>
              <a:ahLst/>
              <a:cxnLst/>
              <a:rect l="l" t="t" r="r" b="b"/>
              <a:pathLst>
                <a:path w="50800">
                  <a:moveTo>
                    <a:pt x="0" y="0"/>
                  </a:moveTo>
                  <a:lnTo>
                    <a:pt x="50800" y="0"/>
                  </a:lnTo>
                </a:path>
              </a:pathLst>
            </a:custGeom>
            <a:ln w="52069">
              <a:solidFill>
                <a:srgbClr val="FDFDFD"/>
              </a:solidFill>
            </a:ln>
          </p:spPr>
          <p:txBody>
            <a:bodyPr wrap="square" lIns="0" tIns="0" rIns="0" bIns="0" rtlCol="0">
              <a:noAutofit/>
            </a:bodyPr>
            <a:lstStyle/>
            <a:p>
              <a:endParaRPr/>
            </a:p>
          </p:txBody>
        </p:sp>
        <p:sp>
          <p:nvSpPr>
            <p:cNvPr id="14" name="object 14"/>
            <p:cNvSpPr/>
            <p:nvPr/>
          </p:nvSpPr>
          <p:spPr>
            <a:xfrm>
              <a:off x="644474" y="910526"/>
              <a:ext cx="794334" cy="942835"/>
            </a:xfrm>
            <a:prstGeom prst="rect">
              <a:avLst/>
            </a:prstGeom>
            <a:blipFill>
              <a:blip r:embed="rId2" cstate="print"/>
              <a:stretch>
                <a:fillRect/>
              </a:stretch>
            </a:blipFill>
          </p:spPr>
          <p:txBody>
            <a:bodyPr wrap="square" lIns="0" tIns="0" rIns="0" bIns="0" rtlCol="0">
              <a:noAutofit/>
            </a:bodyPr>
            <a:lstStyle/>
            <a:p>
              <a:endParaRPr/>
            </a:p>
          </p:txBody>
        </p:sp>
        <p:sp>
          <p:nvSpPr>
            <p:cNvPr id="16" name="object 16"/>
            <p:cNvSpPr/>
            <p:nvPr/>
          </p:nvSpPr>
          <p:spPr>
            <a:xfrm>
              <a:off x="1572822" y="762421"/>
              <a:ext cx="3573246" cy="760691"/>
            </a:xfrm>
            <a:custGeom>
              <a:avLst/>
              <a:gdLst/>
              <a:ahLst/>
              <a:cxnLst/>
              <a:rect l="l" t="t" r="r" b="b"/>
              <a:pathLst>
                <a:path w="3573246" h="760691">
                  <a:moveTo>
                    <a:pt x="166243" y="393306"/>
                  </a:moveTo>
                  <a:lnTo>
                    <a:pt x="166243" y="680935"/>
                  </a:lnTo>
                  <a:lnTo>
                    <a:pt x="167562" y="695460"/>
                  </a:lnTo>
                  <a:lnTo>
                    <a:pt x="185474" y="732879"/>
                  </a:lnTo>
                  <a:lnTo>
                    <a:pt x="219392" y="756146"/>
                  </a:lnTo>
                  <a:lnTo>
                    <a:pt x="245999" y="760691"/>
                  </a:lnTo>
                  <a:lnTo>
                    <a:pt x="3493477" y="760691"/>
                  </a:lnTo>
                  <a:lnTo>
                    <a:pt x="3534209" y="749527"/>
                  </a:lnTo>
                  <a:lnTo>
                    <a:pt x="3562901" y="720247"/>
                  </a:lnTo>
                  <a:lnTo>
                    <a:pt x="3573246" y="680935"/>
                  </a:lnTo>
                  <a:lnTo>
                    <a:pt x="3573246" y="79756"/>
                  </a:lnTo>
                  <a:lnTo>
                    <a:pt x="3562078" y="39027"/>
                  </a:lnTo>
                  <a:lnTo>
                    <a:pt x="3532792" y="10341"/>
                  </a:lnTo>
                  <a:lnTo>
                    <a:pt x="3493477" y="0"/>
                  </a:lnTo>
                  <a:lnTo>
                    <a:pt x="245999" y="0"/>
                  </a:lnTo>
                  <a:lnTo>
                    <a:pt x="205273" y="11166"/>
                  </a:lnTo>
                  <a:lnTo>
                    <a:pt x="176584" y="40449"/>
                  </a:lnTo>
                  <a:lnTo>
                    <a:pt x="166243" y="79756"/>
                  </a:lnTo>
                  <a:lnTo>
                    <a:pt x="166243" y="269036"/>
                  </a:lnTo>
                  <a:lnTo>
                    <a:pt x="161657" y="281499"/>
                  </a:lnTo>
                  <a:lnTo>
                    <a:pt x="157424" y="292259"/>
                  </a:lnTo>
                  <a:lnTo>
                    <a:pt x="153252" y="301386"/>
                  </a:lnTo>
                  <a:lnTo>
                    <a:pt x="148848" y="308949"/>
                  </a:lnTo>
                  <a:lnTo>
                    <a:pt x="143921" y="315017"/>
                  </a:lnTo>
                  <a:lnTo>
                    <a:pt x="138176" y="319661"/>
                  </a:lnTo>
                  <a:lnTo>
                    <a:pt x="131322" y="322949"/>
                  </a:lnTo>
                  <a:lnTo>
                    <a:pt x="123066" y="324951"/>
                  </a:lnTo>
                  <a:lnTo>
                    <a:pt x="113116" y="325736"/>
                  </a:lnTo>
                  <a:lnTo>
                    <a:pt x="101179" y="325375"/>
                  </a:lnTo>
                  <a:lnTo>
                    <a:pt x="86963" y="323935"/>
                  </a:lnTo>
                  <a:lnTo>
                    <a:pt x="70175" y="321487"/>
                  </a:lnTo>
                  <a:lnTo>
                    <a:pt x="50523" y="318101"/>
                  </a:lnTo>
                  <a:lnTo>
                    <a:pt x="27714" y="313845"/>
                  </a:lnTo>
                  <a:lnTo>
                    <a:pt x="1456" y="308790"/>
                  </a:lnTo>
                  <a:lnTo>
                    <a:pt x="0" y="308508"/>
                  </a:lnTo>
                  <a:lnTo>
                    <a:pt x="18862" y="325595"/>
                  </a:lnTo>
                  <a:lnTo>
                    <a:pt x="35380" y="340447"/>
                  </a:lnTo>
                  <a:lnTo>
                    <a:pt x="49827" y="353203"/>
                  </a:lnTo>
                  <a:lnTo>
                    <a:pt x="62480" y="364004"/>
                  </a:lnTo>
                  <a:lnTo>
                    <a:pt x="73613" y="372991"/>
                  </a:lnTo>
                  <a:lnTo>
                    <a:pt x="83501" y="380303"/>
                  </a:lnTo>
                  <a:lnTo>
                    <a:pt x="92420" y="386080"/>
                  </a:lnTo>
                  <a:lnTo>
                    <a:pt x="100643" y="390464"/>
                  </a:lnTo>
                  <a:lnTo>
                    <a:pt x="108447" y="393594"/>
                  </a:lnTo>
                  <a:lnTo>
                    <a:pt x="116107" y="395611"/>
                  </a:lnTo>
                  <a:lnTo>
                    <a:pt x="123897" y="396655"/>
                  </a:lnTo>
                  <a:lnTo>
                    <a:pt x="132092" y="396866"/>
                  </a:lnTo>
                  <a:lnTo>
                    <a:pt x="140968" y="396384"/>
                  </a:lnTo>
                  <a:lnTo>
                    <a:pt x="150800" y="395351"/>
                  </a:lnTo>
                  <a:lnTo>
                    <a:pt x="161862" y="393906"/>
                  </a:lnTo>
                  <a:lnTo>
                    <a:pt x="166243" y="393306"/>
                  </a:lnTo>
                  <a:close/>
                </a:path>
              </a:pathLst>
            </a:custGeom>
            <a:solidFill>
              <a:srgbClr val="FDFDFD"/>
            </a:solidFill>
          </p:spPr>
          <p:txBody>
            <a:bodyPr wrap="square" lIns="0" tIns="0" rIns="0" bIns="0" rtlCol="0">
              <a:noAutofit/>
            </a:bodyPr>
            <a:lstStyle/>
            <a:p>
              <a:endParaRPr/>
            </a:p>
          </p:txBody>
        </p:sp>
        <p:sp>
          <p:nvSpPr>
            <p:cNvPr id="17" name="object 17"/>
            <p:cNvSpPr/>
            <p:nvPr/>
          </p:nvSpPr>
          <p:spPr>
            <a:xfrm>
              <a:off x="1572822" y="762421"/>
              <a:ext cx="3573246" cy="760691"/>
            </a:xfrm>
            <a:custGeom>
              <a:avLst/>
              <a:gdLst/>
              <a:ahLst/>
              <a:cxnLst/>
              <a:rect l="l" t="t" r="r" b="b"/>
              <a:pathLst>
                <a:path w="3573246" h="760691">
                  <a:moveTo>
                    <a:pt x="166243" y="393306"/>
                  </a:moveTo>
                  <a:lnTo>
                    <a:pt x="166243" y="680935"/>
                  </a:lnTo>
                  <a:lnTo>
                    <a:pt x="167562" y="695460"/>
                  </a:lnTo>
                  <a:lnTo>
                    <a:pt x="185474" y="732879"/>
                  </a:lnTo>
                  <a:lnTo>
                    <a:pt x="219392" y="756146"/>
                  </a:lnTo>
                  <a:lnTo>
                    <a:pt x="245999" y="760691"/>
                  </a:lnTo>
                  <a:lnTo>
                    <a:pt x="3493477" y="760691"/>
                  </a:lnTo>
                  <a:lnTo>
                    <a:pt x="3534209" y="749527"/>
                  </a:lnTo>
                  <a:lnTo>
                    <a:pt x="3562901" y="720247"/>
                  </a:lnTo>
                  <a:lnTo>
                    <a:pt x="3573246" y="680935"/>
                  </a:lnTo>
                  <a:lnTo>
                    <a:pt x="3573246" y="79756"/>
                  </a:lnTo>
                  <a:lnTo>
                    <a:pt x="3562078" y="39027"/>
                  </a:lnTo>
                  <a:lnTo>
                    <a:pt x="3532792" y="10341"/>
                  </a:lnTo>
                  <a:lnTo>
                    <a:pt x="3493477" y="0"/>
                  </a:lnTo>
                  <a:lnTo>
                    <a:pt x="245999" y="0"/>
                  </a:lnTo>
                  <a:lnTo>
                    <a:pt x="205273" y="11166"/>
                  </a:lnTo>
                  <a:lnTo>
                    <a:pt x="176584" y="40449"/>
                  </a:lnTo>
                  <a:lnTo>
                    <a:pt x="166243" y="79756"/>
                  </a:lnTo>
                  <a:lnTo>
                    <a:pt x="166243" y="269036"/>
                  </a:lnTo>
                  <a:lnTo>
                    <a:pt x="161657" y="281499"/>
                  </a:lnTo>
                  <a:lnTo>
                    <a:pt x="157424" y="292259"/>
                  </a:lnTo>
                  <a:lnTo>
                    <a:pt x="153252" y="301386"/>
                  </a:lnTo>
                  <a:lnTo>
                    <a:pt x="148848" y="308949"/>
                  </a:lnTo>
                  <a:lnTo>
                    <a:pt x="143921" y="315017"/>
                  </a:lnTo>
                  <a:lnTo>
                    <a:pt x="138176" y="319661"/>
                  </a:lnTo>
                  <a:lnTo>
                    <a:pt x="131322" y="322949"/>
                  </a:lnTo>
                  <a:lnTo>
                    <a:pt x="123066" y="324951"/>
                  </a:lnTo>
                  <a:lnTo>
                    <a:pt x="113116" y="325736"/>
                  </a:lnTo>
                  <a:lnTo>
                    <a:pt x="101179" y="325375"/>
                  </a:lnTo>
                  <a:lnTo>
                    <a:pt x="86963" y="323935"/>
                  </a:lnTo>
                  <a:lnTo>
                    <a:pt x="70175" y="321487"/>
                  </a:lnTo>
                  <a:lnTo>
                    <a:pt x="50523" y="318101"/>
                  </a:lnTo>
                  <a:lnTo>
                    <a:pt x="27714" y="313845"/>
                  </a:lnTo>
                  <a:lnTo>
                    <a:pt x="1456" y="308790"/>
                  </a:lnTo>
                  <a:lnTo>
                    <a:pt x="0" y="308508"/>
                  </a:lnTo>
                  <a:lnTo>
                    <a:pt x="18862" y="325595"/>
                  </a:lnTo>
                  <a:lnTo>
                    <a:pt x="35380" y="340447"/>
                  </a:lnTo>
                  <a:lnTo>
                    <a:pt x="49827" y="353203"/>
                  </a:lnTo>
                  <a:lnTo>
                    <a:pt x="62480" y="364004"/>
                  </a:lnTo>
                  <a:lnTo>
                    <a:pt x="73613" y="372991"/>
                  </a:lnTo>
                  <a:lnTo>
                    <a:pt x="83501" y="380303"/>
                  </a:lnTo>
                  <a:lnTo>
                    <a:pt x="92420" y="386080"/>
                  </a:lnTo>
                  <a:lnTo>
                    <a:pt x="100643" y="390464"/>
                  </a:lnTo>
                  <a:lnTo>
                    <a:pt x="108447" y="393594"/>
                  </a:lnTo>
                  <a:lnTo>
                    <a:pt x="116107" y="395611"/>
                  </a:lnTo>
                  <a:lnTo>
                    <a:pt x="123897" y="396655"/>
                  </a:lnTo>
                  <a:lnTo>
                    <a:pt x="132092" y="396866"/>
                  </a:lnTo>
                  <a:lnTo>
                    <a:pt x="140968" y="396384"/>
                  </a:lnTo>
                  <a:lnTo>
                    <a:pt x="150800" y="395351"/>
                  </a:lnTo>
                  <a:lnTo>
                    <a:pt x="161862" y="393906"/>
                  </a:lnTo>
                  <a:lnTo>
                    <a:pt x="166243" y="393306"/>
                  </a:lnTo>
                  <a:close/>
                </a:path>
              </a:pathLst>
            </a:custGeom>
            <a:ln w="12699">
              <a:solidFill>
                <a:srgbClr val="96989A"/>
              </a:solidFill>
            </a:ln>
          </p:spPr>
          <p:txBody>
            <a:bodyPr wrap="square" lIns="0" tIns="0" rIns="0" bIns="0" rtlCol="0">
              <a:noAutofit/>
            </a:bodyPr>
            <a:lstStyle/>
            <a:p>
              <a:endParaRPr/>
            </a:p>
          </p:txBody>
        </p:sp>
        <p:sp>
          <p:nvSpPr>
            <p:cNvPr id="18" name="object 18"/>
            <p:cNvSpPr/>
            <p:nvPr/>
          </p:nvSpPr>
          <p:spPr>
            <a:xfrm>
              <a:off x="5463006" y="0"/>
              <a:ext cx="225005" cy="8207997"/>
            </a:xfrm>
            <a:custGeom>
              <a:avLst/>
              <a:gdLst/>
              <a:ahLst/>
              <a:cxnLst/>
              <a:rect l="l" t="t" r="r" b="b"/>
              <a:pathLst>
                <a:path w="225005" h="8207997">
                  <a:moveTo>
                    <a:pt x="224993" y="0"/>
                  </a:moveTo>
                  <a:lnTo>
                    <a:pt x="0" y="0"/>
                  </a:lnTo>
                  <a:lnTo>
                    <a:pt x="0" y="8207997"/>
                  </a:lnTo>
                  <a:lnTo>
                    <a:pt x="224993" y="8207997"/>
                  </a:lnTo>
                  <a:lnTo>
                    <a:pt x="224993" y="0"/>
                  </a:lnTo>
                  <a:close/>
                </a:path>
              </a:pathLst>
            </a:custGeom>
            <a:solidFill>
              <a:srgbClr val="71CFF5"/>
            </a:solidFill>
          </p:spPr>
          <p:txBody>
            <a:bodyPr wrap="square" lIns="0" tIns="0" rIns="0" bIns="0" rtlCol="0">
              <a:noAutofit/>
            </a:bodyPr>
            <a:lstStyle/>
            <a:p>
              <a:endParaRPr/>
            </a:p>
          </p:txBody>
        </p:sp>
        <p:sp>
          <p:nvSpPr>
            <p:cNvPr id="19" name="object 19"/>
            <p:cNvSpPr/>
            <p:nvPr/>
          </p:nvSpPr>
          <p:spPr>
            <a:xfrm>
              <a:off x="5098252" y="7594151"/>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7E9FA"/>
            </a:solidFill>
          </p:spPr>
          <p:txBody>
            <a:bodyPr wrap="square" lIns="0" tIns="0" rIns="0" bIns="0" rtlCol="0">
              <a:noAutofit/>
            </a:bodyPr>
            <a:lstStyle/>
            <a:p>
              <a:endParaRPr/>
            </a:p>
          </p:txBody>
        </p:sp>
        <p:sp>
          <p:nvSpPr>
            <p:cNvPr id="8" name="object 8"/>
            <p:cNvSpPr/>
            <p:nvPr/>
          </p:nvSpPr>
          <p:spPr>
            <a:xfrm>
              <a:off x="0" y="0"/>
              <a:ext cx="251993" cy="8207997"/>
            </a:xfrm>
            <a:custGeom>
              <a:avLst/>
              <a:gdLst/>
              <a:ahLst/>
              <a:cxnLst/>
              <a:rect l="l" t="t" r="r" b="b"/>
              <a:pathLst>
                <a:path w="251993" h="8207997">
                  <a:moveTo>
                    <a:pt x="0" y="8207997"/>
                  </a:moveTo>
                  <a:lnTo>
                    <a:pt x="251993" y="8207997"/>
                  </a:lnTo>
                  <a:lnTo>
                    <a:pt x="251993" y="0"/>
                  </a:lnTo>
                  <a:lnTo>
                    <a:pt x="0" y="0"/>
                  </a:lnTo>
                  <a:lnTo>
                    <a:pt x="0" y="8207997"/>
                  </a:lnTo>
                  <a:close/>
                </a:path>
              </a:pathLst>
            </a:custGeom>
            <a:solidFill>
              <a:srgbClr val="90D7F7"/>
            </a:solidFill>
          </p:spPr>
          <p:txBody>
            <a:bodyPr wrap="square" lIns="0" tIns="0" rIns="0" bIns="0" rtlCol="0">
              <a:noAutofit/>
            </a:bodyPr>
            <a:lstStyle/>
            <a:p>
              <a:endParaRPr/>
            </a:p>
          </p:txBody>
        </p:sp>
        <p:sp>
          <p:nvSpPr>
            <p:cNvPr id="7" name="object 7"/>
            <p:cNvSpPr txBox="1"/>
            <p:nvPr/>
          </p:nvSpPr>
          <p:spPr>
            <a:xfrm>
              <a:off x="720262" y="2038553"/>
              <a:ext cx="4362353" cy="711314"/>
            </a:xfrm>
            <a:prstGeom prst="rect">
              <a:avLst/>
            </a:prstGeom>
          </p:spPr>
          <p:txBody>
            <a:bodyPr wrap="square" lIns="0" tIns="6604" rIns="0" bIns="0" rtlCol="0">
              <a:noAutofit/>
            </a:bodyPr>
            <a:lstStyle/>
            <a:p>
              <a:pPr indent="120650" algn="just"/>
              <a:r>
                <a:rPr lang="es-ES" sz="900" dirty="0">
                  <a:solidFill>
                    <a:srgbClr val="363435"/>
                  </a:solidFill>
                  <a:latin typeface="Malgun Gothic"/>
                  <a:cs typeface="Malgun Gothic"/>
                </a:rPr>
                <a:t>Cuando Salomón se convirtió por primera vez en rey, tenía un corazón realmente digno a los ojos de Dios. Por eso, cuando Dios apareció en un sueño y le dijo que pidiera lo que quería recibir, y pidió la sabiduría para juzgar al pueblo y discernir entre el bien y el mal, y Dios, que lo consideraba bueno, no solo le dio sabiduría sino riqueza y gloria.</a:t>
              </a:r>
            </a:p>
          </p:txBody>
        </p:sp>
        <p:sp>
          <p:nvSpPr>
            <p:cNvPr id="6" name="object 6"/>
            <p:cNvSpPr txBox="1"/>
            <p:nvPr/>
          </p:nvSpPr>
          <p:spPr>
            <a:xfrm>
              <a:off x="720262" y="2942405"/>
              <a:ext cx="4367674" cy="1547045"/>
            </a:xfrm>
            <a:prstGeom prst="rect">
              <a:avLst/>
            </a:prstGeom>
          </p:spPr>
          <p:txBody>
            <a:bodyPr wrap="square" lIns="0" tIns="6604" rIns="0" bIns="0" rtlCol="0">
              <a:noAutofit/>
            </a:bodyPr>
            <a:lstStyle/>
            <a:p>
              <a:pPr marR="16785" indent="120650" algn="just"/>
              <a:r>
                <a:rPr lang="es-ES" sz="900" dirty="0">
                  <a:solidFill>
                    <a:srgbClr val="363435"/>
                  </a:solidFill>
                  <a:latin typeface="Malgun Gothic"/>
                  <a:cs typeface="Malgun Gothic"/>
                </a:rPr>
                <a:t>De hecho, Salomón era más sabio y ancho de corazón que cualquier otro. Aunque Salomón hizo algunas perversidades en los últimos años, acogió a mujeres extranjeras como concubinas, sirviendo a dioses extranjeros, pero eso no significa que su Proverbios, Cantar de los Cantares y Eclesiastés no puedan ser la palabra de Dios. El libro de Proverbios y Cantar de los Cantares fue escrito por la inspiración y la sabiduría de Dios antes de que Salomón cayera, y Eclesiastés fue escrito después de gozar todos los placeres, riquezas y cosas del mundo, arrepintiéndose de sus pecados, y para dejar una lección a las generaciones posteriores para que puedan aprender del corazón del predicador la vanidad de la vida y el temer a Dios es el todo del hombre. Por lo tanto, no hay problema en reconocer estos tres libros como la Biblia escrita por la inspiración de Dios.</a:t>
              </a:r>
            </a:p>
          </p:txBody>
        </p:sp>
        <p:sp>
          <p:nvSpPr>
            <p:cNvPr id="5" name="object 5"/>
            <p:cNvSpPr txBox="1"/>
            <p:nvPr/>
          </p:nvSpPr>
          <p:spPr>
            <a:xfrm>
              <a:off x="908899" y="4664973"/>
              <a:ext cx="4001994" cy="851103"/>
            </a:xfrm>
            <a:prstGeom prst="rect">
              <a:avLst/>
            </a:prstGeom>
          </p:spPr>
          <p:txBody>
            <a:bodyPr wrap="square" lIns="0" tIns="6635" rIns="0" bIns="0" rtlCol="0">
              <a:noAutofit/>
            </a:bodyPr>
            <a:lstStyle/>
            <a:p>
              <a:pPr marL="12700" marR="6647" algn="just"/>
              <a:r>
                <a:rPr lang="es-ES" sz="900" dirty="0">
                  <a:solidFill>
                    <a:srgbClr val="00AFEE"/>
                  </a:solidFill>
                  <a:latin typeface="Malgun Gothic"/>
                  <a:cs typeface="Malgun Gothic"/>
                </a:rPr>
                <a:t>Y Dios dio a Salomón sabiduría y prudencia muy grandes, y anchura de corazón como la arena que está a la orilla del mar. Era mayor la sabiduría de Salomón que la de todos los orientales, y que toda la sabiduría de los egipcios... Y compuso tres mil proverbios, y sus cantares fueron mil cinco. También disertó sobre los árboles, desde el cedro del Líbano hasta el hisopo que nace en la pared. Asimismo disertó sobre los animales, sobre las aves, sobre los reptiles y sobre los peces. (1R 4:29~33)</a:t>
              </a:r>
            </a:p>
          </p:txBody>
        </p:sp>
        <p:sp>
          <p:nvSpPr>
            <p:cNvPr id="4" name="object 4"/>
            <p:cNvSpPr txBox="1"/>
            <p:nvPr/>
          </p:nvSpPr>
          <p:spPr>
            <a:xfrm>
              <a:off x="5173899" y="7702250"/>
              <a:ext cx="171450" cy="152400"/>
            </a:xfrm>
            <a:prstGeom prst="rect">
              <a:avLst/>
            </a:prstGeom>
          </p:spPr>
          <p:txBody>
            <a:bodyPr wrap="square" lIns="0" tIns="6985" rIns="0" bIns="0" rtlCol="0">
              <a:noAutofit/>
            </a:bodyPr>
            <a:lstStyle/>
            <a:p>
              <a:pPr marL="12700">
                <a:lnSpc>
                  <a:spcPts val="1100"/>
                </a:lnSpc>
              </a:pPr>
              <a:r>
                <a:rPr sz="1000" dirty="0">
                  <a:solidFill>
                    <a:srgbClr val="363435"/>
                  </a:solidFill>
                  <a:latin typeface="Times New Roman"/>
                  <a:cs typeface="Times New Roman"/>
                </a:rPr>
                <a:t>77</a:t>
              </a:r>
              <a:endParaRPr sz="1000">
                <a:latin typeface="Times New Roman"/>
                <a:cs typeface="Times New Roman"/>
              </a:endParaRPr>
            </a:p>
          </p:txBody>
        </p:sp>
        <p:sp>
          <p:nvSpPr>
            <p:cNvPr id="2" name="object 2"/>
            <p:cNvSpPr txBox="1"/>
            <p:nvPr/>
          </p:nvSpPr>
          <p:spPr>
            <a:xfrm>
              <a:off x="1576679" y="743458"/>
              <a:ext cx="3671315" cy="850392"/>
            </a:xfrm>
            <a:prstGeom prst="rect">
              <a:avLst/>
            </a:prstGeom>
          </p:spPr>
          <p:txBody>
            <a:bodyPr wrap="square" lIns="0" tIns="108000" rIns="0" bIns="0" rtlCol="0">
              <a:noAutofit/>
            </a:bodyPr>
            <a:lstStyle/>
            <a:p>
              <a:pPr marL="330296" marR="310296" algn="just">
                <a:spcBef>
                  <a:spcPts val="70"/>
                </a:spcBef>
              </a:pPr>
              <a:r>
                <a:rPr lang="es-ES" sz="1000" dirty="0">
                  <a:solidFill>
                    <a:srgbClr val="00AFEE"/>
                  </a:solidFill>
                  <a:latin typeface="Malgun Gothic"/>
                  <a:cs typeface="Malgun Gothic"/>
                </a:rPr>
                <a:t>Salomón sirvió a dioses ajenos en la última etapa de su vida, y ¿cómo pueden incluir en la Biblia, Proverbios, Eclesiastés y Cantar de los Cantares escritos por él?</a:t>
              </a:r>
              <a:endParaRPr sz="1000" dirty="0">
                <a:latin typeface="Malgun Gothic"/>
                <a:cs typeface="Malgun Gothic"/>
              </a:endParaRPr>
            </a:p>
          </p:txBody>
        </p:sp>
        <p:sp>
          <p:nvSpPr>
            <p:cNvPr id="21" name="object 3">
              <a:extLst>
                <a:ext uri="{FF2B5EF4-FFF2-40B4-BE49-F238E27FC236}">
                  <a16:creationId xmlns:a16="http://schemas.microsoft.com/office/drawing/2014/main" id="{9B4AF205-6516-4332-B6D8-CC67C5A275D1}"/>
                </a:ext>
              </a:extLst>
            </p:cNvPr>
            <p:cNvSpPr txBox="1"/>
            <p:nvPr/>
          </p:nvSpPr>
          <p:spPr>
            <a:xfrm rot="21060000">
              <a:off x="581049" y="563891"/>
              <a:ext cx="1172656" cy="254000"/>
            </a:xfrm>
            <a:prstGeom prst="rect">
              <a:avLst/>
            </a:prstGeom>
          </p:spPr>
          <p:txBody>
            <a:bodyPr wrap="square" lIns="0" tIns="12700" rIns="0" bIns="0" rtlCol="0">
              <a:noAutofit/>
            </a:bodyPr>
            <a:lstStyle/>
            <a:p>
              <a:pPr>
                <a:lnSpc>
                  <a:spcPts val="2000"/>
                </a:lnSpc>
              </a:pPr>
              <a:r>
                <a:rPr lang="es-ES" sz="1000" b="1" dirty="0">
                  <a:latin typeface="Times New Roman"/>
                  <a:cs typeface="Times New Roman"/>
                </a:rPr>
                <a:t>Tengo una pregunta~</a:t>
              </a:r>
              <a:endParaRPr sz="1000" b="1" dirty="0">
                <a:latin typeface="Times New Roman"/>
                <a:cs typeface="Times New Roman"/>
              </a:endParaRP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271</TotalTime>
  <Words>1748</Words>
  <Application>Microsoft Office PowerPoint</Application>
  <PresentationFormat>사용자 지정</PresentationFormat>
  <Paragraphs>67</Paragraphs>
  <Slides>8</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8</vt:i4>
      </vt:variant>
    </vt:vector>
  </HeadingPairs>
  <TitlesOfParts>
    <vt:vector size="14" baseType="lpstr">
      <vt:lpstr>Malgun Gothic</vt:lpstr>
      <vt:lpstr>Arial</vt:lpstr>
      <vt:lpstr>Calibri</vt:lpstr>
      <vt:lpstr>Impact</vt:lpstr>
      <vt:lpstr>Times New Roman</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CIELOZIP</dc:creator>
  <cp:lastModifiedBy>Gregory Cole</cp:lastModifiedBy>
  <cp:revision>37</cp:revision>
  <dcterms:modified xsi:type="dcterms:W3CDTF">2022-02-28T13:34:16Z</dcterms:modified>
</cp:coreProperties>
</file>